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5"/>
  </p:notesMasterIdLst>
  <p:sldIdLst>
    <p:sldId id="300" r:id="rId3"/>
    <p:sldId id="384" r:id="rId4"/>
    <p:sldId id="385" r:id="rId5"/>
    <p:sldId id="267" r:id="rId6"/>
    <p:sldId id="360" r:id="rId7"/>
    <p:sldId id="338" r:id="rId8"/>
    <p:sldId id="302" r:id="rId9"/>
    <p:sldId id="259" r:id="rId10"/>
    <p:sldId id="324" r:id="rId11"/>
    <p:sldId id="325" r:id="rId12"/>
    <p:sldId id="326" r:id="rId13"/>
    <p:sldId id="303" r:id="rId14"/>
    <p:sldId id="304" r:id="rId15"/>
    <p:sldId id="305" r:id="rId16"/>
    <p:sldId id="320" r:id="rId17"/>
    <p:sldId id="322" r:id="rId18"/>
    <p:sldId id="321" r:id="rId19"/>
    <p:sldId id="317" r:id="rId20"/>
    <p:sldId id="327" r:id="rId21"/>
    <p:sldId id="319" r:id="rId22"/>
    <p:sldId id="328" r:id="rId23"/>
    <p:sldId id="339" r:id="rId24"/>
    <p:sldId id="330" r:id="rId25"/>
    <p:sldId id="331" r:id="rId26"/>
    <p:sldId id="332" r:id="rId27"/>
    <p:sldId id="340" r:id="rId28"/>
    <p:sldId id="341" r:id="rId29"/>
    <p:sldId id="333" r:id="rId30"/>
    <p:sldId id="334" r:id="rId31"/>
    <p:sldId id="337" r:id="rId32"/>
    <p:sldId id="318" r:id="rId33"/>
    <p:sldId id="31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132" d="100"/>
          <a:sy n="132" d="100"/>
        </p:scale>
        <p:origin x="129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BD37D-077B-4EA4-9CE6-A733F54DA3BB}" type="doc">
      <dgm:prSet loTypeId="urn:microsoft.com/office/officeart/2017/3/layout/DropPinTimeline" loCatId="process" qsTypeId="urn:microsoft.com/office/officeart/2005/8/quickstyle/simple2" qsCatId="simple" csTypeId="urn:microsoft.com/office/officeart/2005/8/colors/accent2_2" csCatId="accent2" phldr="1"/>
      <dgm:spPr/>
      <dgm:t>
        <a:bodyPr/>
        <a:lstStyle/>
        <a:p>
          <a:endParaRPr lang="en-US"/>
        </a:p>
      </dgm:t>
    </dgm:pt>
    <dgm:pt modelId="{53D5AC77-4E44-41A6-9C32-2356D4008D3D}">
      <dgm:prSet/>
      <dgm:spPr/>
      <dgm:t>
        <a:bodyPr/>
        <a:lstStyle/>
        <a:p>
          <a:pPr>
            <a:defRPr b="1"/>
          </a:pPr>
          <a:r>
            <a:rPr lang="en-US"/>
            <a:t>09:00</a:t>
          </a:r>
        </a:p>
      </dgm:t>
    </dgm:pt>
    <dgm:pt modelId="{2ABCB14C-816E-456F-8BFC-56B686EDD399}" type="parTrans" cxnId="{A3C9374A-E738-4A79-BAE5-76CCB7114451}">
      <dgm:prSet/>
      <dgm:spPr/>
      <dgm:t>
        <a:bodyPr/>
        <a:lstStyle/>
        <a:p>
          <a:endParaRPr lang="en-US"/>
        </a:p>
      </dgm:t>
    </dgm:pt>
    <dgm:pt modelId="{C3B4A992-F078-4F73-8AD6-E05660742389}" type="sibTrans" cxnId="{A3C9374A-E738-4A79-BAE5-76CCB7114451}">
      <dgm:prSet/>
      <dgm:spPr/>
      <dgm:t>
        <a:bodyPr/>
        <a:lstStyle/>
        <a:p>
          <a:endParaRPr lang="en-US"/>
        </a:p>
      </dgm:t>
    </dgm:pt>
    <dgm:pt modelId="{C131A062-35FB-4BE8-8A0C-DCDF5BEB7B20}">
      <dgm:prSet/>
      <dgm:spPr/>
      <dgm:t>
        <a:bodyPr/>
        <a:lstStyle/>
        <a:p>
          <a:r>
            <a:rPr lang="en-US"/>
            <a:t>Start of day, introductions</a:t>
          </a:r>
        </a:p>
      </dgm:t>
    </dgm:pt>
    <dgm:pt modelId="{FF2B0E18-7106-4D9F-89EA-A525A7B08062}" type="parTrans" cxnId="{A03B7D1F-91E2-47C3-AF1C-8DC472D191DC}">
      <dgm:prSet/>
      <dgm:spPr/>
      <dgm:t>
        <a:bodyPr/>
        <a:lstStyle/>
        <a:p>
          <a:endParaRPr lang="en-US"/>
        </a:p>
      </dgm:t>
    </dgm:pt>
    <dgm:pt modelId="{EE0F3A61-AFD5-4C09-8F18-7133E3CCF551}" type="sibTrans" cxnId="{A03B7D1F-91E2-47C3-AF1C-8DC472D191DC}">
      <dgm:prSet/>
      <dgm:spPr/>
      <dgm:t>
        <a:bodyPr/>
        <a:lstStyle/>
        <a:p>
          <a:endParaRPr lang="en-US"/>
        </a:p>
      </dgm:t>
    </dgm:pt>
    <dgm:pt modelId="{BFCBFEA3-E819-4F68-B3B5-4ACE4FA8D498}">
      <dgm:prSet/>
      <dgm:spPr/>
      <dgm:t>
        <a:bodyPr/>
        <a:lstStyle/>
        <a:p>
          <a:pPr>
            <a:defRPr b="1"/>
          </a:pPr>
          <a:r>
            <a:rPr lang="en-US"/>
            <a:t>09:15</a:t>
          </a:r>
        </a:p>
      </dgm:t>
    </dgm:pt>
    <dgm:pt modelId="{64DD5DC5-B067-45C4-BCEC-C907C1388736}" type="parTrans" cxnId="{8FC830B1-21EE-4F02-A6D4-E96E413622AB}">
      <dgm:prSet/>
      <dgm:spPr/>
      <dgm:t>
        <a:bodyPr/>
        <a:lstStyle/>
        <a:p>
          <a:endParaRPr lang="en-US"/>
        </a:p>
      </dgm:t>
    </dgm:pt>
    <dgm:pt modelId="{114FB6BB-84F9-4781-8C18-EEA8E87D62AD}" type="sibTrans" cxnId="{8FC830B1-21EE-4F02-A6D4-E96E413622AB}">
      <dgm:prSet/>
      <dgm:spPr/>
      <dgm:t>
        <a:bodyPr/>
        <a:lstStyle/>
        <a:p>
          <a:endParaRPr lang="en-US"/>
        </a:p>
      </dgm:t>
    </dgm:pt>
    <dgm:pt modelId="{91D9EFAF-FB07-4616-95FB-68D596D1F421}">
      <dgm:prSet/>
      <dgm:spPr/>
      <dgm:t>
        <a:bodyPr/>
        <a:lstStyle/>
        <a:p>
          <a:r>
            <a:rPr lang="en-US"/>
            <a:t>Review the customer case study</a:t>
          </a:r>
        </a:p>
      </dgm:t>
    </dgm:pt>
    <dgm:pt modelId="{9D7FD178-59BD-4C73-825E-0B7A7CB9084D}" type="parTrans" cxnId="{878EC9F3-7690-452E-8A1E-B3F6F3FB1DDB}">
      <dgm:prSet/>
      <dgm:spPr/>
      <dgm:t>
        <a:bodyPr/>
        <a:lstStyle/>
        <a:p>
          <a:endParaRPr lang="en-US"/>
        </a:p>
      </dgm:t>
    </dgm:pt>
    <dgm:pt modelId="{82AF91C2-EB61-4F30-B2D8-4BBC874369C9}" type="sibTrans" cxnId="{878EC9F3-7690-452E-8A1E-B3F6F3FB1DDB}">
      <dgm:prSet/>
      <dgm:spPr/>
      <dgm:t>
        <a:bodyPr/>
        <a:lstStyle/>
        <a:p>
          <a:endParaRPr lang="en-US"/>
        </a:p>
      </dgm:t>
    </dgm:pt>
    <dgm:pt modelId="{084104E5-9CD1-4A6A-A869-BE340EE17DA1}">
      <dgm:prSet/>
      <dgm:spPr/>
      <dgm:t>
        <a:bodyPr/>
        <a:lstStyle/>
        <a:p>
          <a:pPr>
            <a:defRPr b="1"/>
          </a:pPr>
          <a:r>
            <a:rPr lang="en-US"/>
            <a:t>09:30</a:t>
          </a:r>
        </a:p>
      </dgm:t>
    </dgm:pt>
    <dgm:pt modelId="{7C348F32-7E08-477F-9657-9E1B2071CA48}" type="parTrans" cxnId="{01605994-A628-4408-8DDB-B1211DA03063}">
      <dgm:prSet/>
      <dgm:spPr/>
      <dgm:t>
        <a:bodyPr/>
        <a:lstStyle/>
        <a:p>
          <a:endParaRPr lang="en-US"/>
        </a:p>
      </dgm:t>
    </dgm:pt>
    <dgm:pt modelId="{8BAB888E-1E93-4044-89D6-137AA7803470}" type="sibTrans" cxnId="{01605994-A628-4408-8DDB-B1211DA03063}">
      <dgm:prSet/>
      <dgm:spPr/>
      <dgm:t>
        <a:bodyPr/>
        <a:lstStyle/>
        <a:p>
          <a:endParaRPr lang="en-US"/>
        </a:p>
      </dgm:t>
    </dgm:pt>
    <dgm:pt modelId="{73B5071D-9D36-4008-B19C-02A28D6E35DB}">
      <dgm:prSet/>
      <dgm:spPr/>
      <dgm:t>
        <a:bodyPr/>
        <a:lstStyle/>
        <a:p>
          <a:r>
            <a:rPr lang="en-US" dirty="0"/>
            <a:t>Walkthrough, design solution</a:t>
          </a:r>
        </a:p>
      </dgm:t>
    </dgm:pt>
    <dgm:pt modelId="{075BC767-037D-40E5-A056-2DEB71FEC846}" type="parTrans" cxnId="{E436EC10-DD99-4946-ADF1-F43378687C92}">
      <dgm:prSet/>
      <dgm:spPr/>
      <dgm:t>
        <a:bodyPr/>
        <a:lstStyle/>
        <a:p>
          <a:endParaRPr lang="en-US"/>
        </a:p>
      </dgm:t>
    </dgm:pt>
    <dgm:pt modelId="{5F0ADC29-7858-4774-8752-69B20F9B5E1B}" type="sibTrans" cxnId="{E436EC10-DD99-4946-ADF1-F43378687C92}">
      <dgm:prSet/>
      <dgm:spPr/>
      <dgm:t>
        <a:bodyPr/>
        <a:lstStyle/>
        <a:p>
          <a:endParaRPr lang="en-US"/>
        </a:p>
      </dgm:t>
    </dgm:pt>
    <dgm:pt modelId="{383C89C4-1E24-4B96-B7E5-4648289D5481}">
      <dgm:prSet/>
      <dgm:spPr/>
      <dgm:t>
        <a:bodyPr/>
        <a:lstStyle/>
        <a:p>
          <a:pPr>
            <a:defRPr b="1"/>
          </a:pPr>
          <a:r>
            <a:rPr lang="en-US"/>
            <a:t>10:15</a:t>
          </a:r>
        </a:p>
      </dgm:t>
    </dgm:pt>
    <dgm:pt modelId="{D82A747E-0AAA-435F-A577-0064993AD7B8}" type="parTrans" cxnId="{20EA54A4-EDCD-4779-BACB-AD86E0046395}">
      <dgm:prSet/>
      <dgm:spPr/>
      <dgm:t>
        <a:bodyPr/>
        <a:lstStyle/>
        <a:p>
          <a:endParaRPr lang="en-US"/>
        </a:p>
      </dgm:t>
    </dgm:pt>
    <dgm:pt modelId="{315D4F61-4185-4B26-B586-F2CE3BA822DD}" type="sibTrans" cxnId="{20EA54A4-EDCD-4779-BACB-AD86E0046395}">
      <dgm:prSet/>
      <dgm:spPr/>
      <dgm:t>
        <a:bodyPr/>
        <a:lstStyle/>
        <a:p>
          <a:endParaRPr lang="en-US"/>
        </a:p>
      </dgm:t>
    </dgm:pt>
    <dgm:pt modelId="{65F39833-1AD5-4D6F-83E4-E0EF96E2E6B2}">
      <dgm:prSet/>
      <dgm:spPr/>
      <dgm:t>
        <a:bodyPr/>
        <a:lstStyle/>
        <a:p>
          <a:r>
            <a:rPr lang="en-US"/>
            <a:t>Break</a:t>
          </a:r>
        </a:p>
      </dgm:t>
    </dgm:pt>
    <dgm:pt modelId="{09D12B03-A2BC-4139-92F0-7A5832E441E7}" type="parTrans" cxnId="{CC184612-3544-4017-A92E-F37257C6F32F}">
      <dgm:prSet/>
      <dgm:spPr/>
      <dgm:t>
        <a:bodyPr/>
        <a:lstStyle/>
        <a:p>
          <a:endParaRPr lang="en-US"/>
        </a:p>
      </dgm:t>
    </dgm:pt>
    <dgm:pt modelId="{438B6F25-3155-47F1-A319-D2F62E20C8D2}" type="sibTrans" cxnId="{CC184612-3544-4017-A92E-F37257C6F32F}">
      <dgm:prSet/>
      <dgm:spPr/>
      <dgm:t>
        <a:bodyPr/>
        <a:lstStyle/>
        <a:p>
          <a:endParaRPr lang="en-US"/>
        </a:p>
      </dgm:t>
    </dgm:pt>
    <dgm:pt modelId="{23D52799-AD12-4CAB-AD31-43A706B9DE80}">
      <dgm:prSet/>
      <dgm:spPr/>
      <dgm:t>
        <a:bodyPr/>
        <a:lstStyle/>
        <a:p>
          <a:pPr>
            <a:defRPr b="1"/>
          </a:pPr>
          <a:r>
            <a:rPr lang="en-US"/>
            <a:t>11:30</a:t>
          </a:r>
        </a:p>
      </dgm:t>
    </dgm:pt>
    <dgm:pt modelId="{136B600F-2B25-44DF-90E6-0D05A5785795}" type="parTrans" cxnId="{66E9F6FA-C630-4C08-9808-C0EAE6896C6C}">
      <dgm:prSet/>
      <dgm:spPr/>
      <dgm:t>
        <a:bodyPr/>
        <a:lstStyle/>
        <a:p>
          <a:endParaRPr lang="en-US"/>
        </a:p>
      </dgm:t>
    </dgm:pt>
    <dgm:pt modelId="{98DA89B0-0264-490C-A943-B26D593BD726}" type="sibTrans" cxnId="{66E9F6FA-C630-4C08-9808-C0EAE6896C6C}">
      <dgm:prSet/>
      <dgm:spPr/>
      <dgm:t>
        <a:bodyPr/>
        <a:lstStyle/>
        <a:p>
          <a:endParaRPr lang="en-US"/>
        </a:p>
      </dgm:t>
    </dgm:pt>
    <dgm:pt modelId="{9E8D7AD1-E344-461F-9C50-8B6FC4A27ED3}">
      <dgm:prSet/>
      <dgm:spPr/>
      <dgm:t>
        <a:bodyPr/>
        <a:lstStyle/>
        <a:p>
          <a:r>
            <a:rPr lang="en-US"/>
            <a:t>Introduction to hands-on lab</a:t>
          </a:r>
        </a:p>
      </dgm:t>
    </dgm:pt>
    <dgm:pt modelId="{6E5E1711-9B17-4F81-84F6-3362067D831A}" type="parTrans" cxnId="{C151E262-CBFC-409B-B34B-A7324F758D9F}">
      <dgm:prSet/>
      <dgm:spPr/>
      <dgm:t>
        <a:bodyPr/>
        <a:lstStyle/>
        <a:p>
          <a:endParaRPr lang="en-US"/>
        </a:p>
      </dgm:t>
    </dgm:pt>
    <dgm:pt modelId="{70F53C8F-1727-4B7D-82BC-DD6EC759ACDD}" type="sibTrans" cxnId="{C151E262-CBFC-409B-B34B-A7324F758D9F}">
      <dgm:prSet/>
      <dgm:spPr/>
      <dgm:t>
        <a:bodyPr/>
        <a:lstStyle/>
        <a:p>
          <a:endParaRPr lang="en-US"/>
        </a:p>
      </dgm:t>
    </dgm:pt>
    <dgm:pt modelId="{05EC93F4-99DB-43F6-9ADF-9E3E44C02F50}">
      <dgm:prSet/>
      <dgm:spPr/>
      <dgm:t>
        <a:bodyPr/>
        <a:lstStyle/>
        <a:p>
          <a:pPr>
            <a:defRPr b="1"/>
          </a:pPr>
          <a:r>
            <a:rPr lang="en-US"/>
            <a:t>11:45 – 12:00</a:t>
          </a:r>
        </a:p>
      </dgm:t>
    </dgm:pt>
    <dgm:pt modelId="{32CAF622-9CAB-4231-B94D-3F3CBF6F8D28}" type="parTrans" cxnId="{F9878BE6-77DB-4E7F-BB14-402878956A9D}">
      <dgm:prSet/>
      <dgm:spPr/>
      <dgm:t>
        <a:bodyPr/>
        <a:lstStyle/>
        <a:p>
          <a:endParaRPr lang="en-US"/>
        </a:p>
      </dgm:t>
    </dgm:pt>
    <dgm:pt modelId="{76C0C2FA-400A-40B7-9AC9-82A3DD5F5133}" type="sibTrans" cxnId="{F9878BE6-77DB-4E7F-BB14-402878956A9D}">
      <dgm:prSet/>
      <dgm:spPr/>
      <dgm:t>
        <a:bodyPr/>
        <a:lstStyle/>
        <a:p>
          <a:endParaRPr lang="en-US"/>
        </a:p>
      </dgm:t>
    </dgm:pt>
    <dgm:pt modelId="{237D270D-226E-42A8-A811-FDD45CA68D61}">
      <dgm:prSet/>
      <dgm:spPr/>
      <dgm:t>
        <a:bodyPr/>
        <a:lstStyle/>
        <a:p>
          <a:r>
            <a:rPr lang="en-US"/>
            <a:t>Wrap up</a:t>
          </a:r>
        </a:p>
      </dgm:t>
    </dgm:pt>
    <dgm:pt modelId="{CA8FB8F7-30F1-4EF4-A538-23C9B8A42EDF}" type="parTrans" cxnId="{D254962B-1499-4BC7-819C-E94F0D91A8AF}">
      <dgm:prSet/>
      <dgm:spPr/>
      <dgm:t>
        <a:bodyPr/>
        <a:lstStyle/>
        <a:p>
          <a:endParaRPr lang="en-US"/>
        </a:p>
      </dgm:t>
    </dgm:pt>
    <dgm:pt modelId="{0966F2F0-37DE-4C5D-B578-08740673AD6A}" type="sibTrans" cxnId="{D254962B-1499-4BC7-819C-E94F0D91A8AF}">
      <dgm:prSet/>
      <dgm:spPr/>
      <dgm:t>
        <a:bodyPr/>
        <a:lstStyle/>
        <a:p>
          <a:endParaRPr lang="en-US"/>
        </a:p>
      </dgm:t>
    </dgm:pt>
    <dgm:pt modelId="{29CC44CF-8C03-4882-BEE7-7C1069198D6F}">
      <dgm:prSet/>
      <dgm:spPr/>
      <dgm:t>
        <a:bodyPr/>
        <a:lstStyle/>
        <a:p>
          <a:pPr>
            <a:defRPr b="1"/>
          </a:pPr>
          <a:r>
            <a:rPr lang="en-US"/>
            <a:t>10:30</a:t>
          </a:r>
        </a:p>
      </dgm:t>
    </dgm:pt>
    <dgm:pt modelId="{0C7E2C40-9BC2-4DAD-A8E3-879E6B30F0AC}" type="parTrans" cxnId="{AA43CD52-DB36-4ED7-9205-2EA4A160071D}">
      <dgm:prSet/>
      <dgm:spPr/>
      <dgm:t>
        <a:bodyPr/>
        <a:lstStyle/>
        <a:p>
          <a:endParaRPr lang="en-SE"/>
        </a:p>
      </dgm:t>
    </dgm:pt>
    <dgm:pt modelId="{B29097E4-3650-4138-A6E3-03D8455135A6}" type="sibTrans" cxnId="{AA43CD52-DB36-4ED7-9205-2EA4A160071D}">
      <dgm:prSet/>
      <dgm:spPr/>
      <dgm:t>
        <a:bodyPr/>
        <a:lstStyle/>
        <a:p>
          <a:endParaRPr lang="en-SE"/>
        </a:p>
      </dgm:t>
    </dgm:pt>
    <dgm:pt modelId="{667B268A-A78B-4897-AB14-7A0B778815A4}">
      <dgm:prSet/>
      <dgm:spPr/>
      <dgm:t>
        <a:bodyPr/>
        <a:lstStyle/>
        <a:p>
          <a:r>
            <a:rPr lang="en-US" err="1"/>
            <a:t>PoC</a:t>
          </a:r>
          <a:r>
            <a:rPr lang="en-US"/>
            <a:t> solution continued</a:t>
          </a:r>
        </a:p>
      </dgm:t>
    </dgm:pt>
    <dgm:pt modelId="{1AB5A6E2-DC3E-45F9-A1BE-92D19F32C6FA}" type="parTrans" cxnId="{5331BD01-540B-408E-A178-91FB358290BB}">
      <dgm:prSet/>
      <dgm:spPr/>
      <dgm:t>
        <a:bodyPr/>
        <a:lstStyle/>
        <a:p>
          <a:endParaRPr lang="en-SE"/>
        </a:p>
      </dgm:t>
    </dgm:pt>
    <dgm:pt modelId="{6930610B-94DE-4385-B24A-81839D06FA75}" type="sibTrans" cxnId="{5331BD01-540B-408E-A178-91FB358290BB}">
      <dgm:prSet/>
      <dgm:spPr/>
      <dgm:t>
        <a:bodyPr/>
        <a:lstStyle/>
        <a:p>
          <a:endParaRPr lang="en-SE"/>
        </a:p>
      </dgm:t>
    </dgm:pt>
    <dgm:pt modelId="{E1B113E5-7E31-41F0-B5FF-D9D66F80BC2F}" type="pres">
      <dgm:prSet presAssocID="{03FBD37D-077B-4EA4-9CE6-A733F54DA3BB}" presName="root" presStyleCnt="0">
        <dgm:presLayoutVars>
          <dgm:chMax/>
          <dgm:chPref/>
          <dgm:animLvl val="lvl"/>
        </dgm:presLayoutVars>
      </dgm:prSet>
      <dgm:spPr/>
    </dgm:pt>
    <dgm:pt modelId="{F80D2355-CE4C-4668-BEBE-DCEE71B15892}" type="pres">
      <dgm:prSet presAssocID="{03FBD37D-077B-4EA4-9CE6-A733F54DA3BB}" presName="divider" presStyleLbl="fgAcc1" presStyleIdx="0" presStyleCnt="8"/>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95BFF0FF-1437-4D09-A5A2-25BEE3FBA841}" type="pres">
      <dgm:prSet presAssocID="{03FBD37D-077B-4EA4-9CE6-A733F54DA3BB}" presName="nodes" presStyleCnt="0">
        <dgm:presLayoutVars>
          <dgm:chMax/>
          <dgm:chPref/>
          <dgm:animLvl val="lvl"/>
        </dgm:presLayoutVars>
      </dgm:prSet>
      <dgm:spPr/>
    </dgm:pt>
    <dgm:pt modelId="{FA2646F0-6B98-4516-89DB-EF488083AE26}" type="pres">
      <dgm:prSet presAssocID="{53D5AC77-4E44-41A6-9C32-2356D4008D3D}" presName="composite" presStyleCnt="0"/>
      <dgm:spPr/>
    </dgm:pt>
    <dgm:pt modelId="{F763BF5F-FEA6-4C19-9F99-FC69A53D93EA}" type="pres">
      <dgm:prSet presAssocID="{53D5AC77-4E44-41A6-9C32-2356D4008D3D}" presName="ConnectorPoint" presStyleLbl="lnNode1" presStyleIdx="0"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5DC222A0-8C68-41AD-A5B3-5309806365C9}" type="pres">
      <dgm:prSet presAssocID="{53D5AC77-4E44-41A6-9C32-2356D4008D3D}" presName="DropPinPlaceHolder" presStyleCnt="0"/>
      <dgm:spPr/>
    </dgm:pt>
    <dgm:pt modelId="{ACCB1D90-72A5-4647-A22E-3F69CBE80FDE}" type="pres">
      <dgm:prSet presAssocID="{53D5AC77-4E44-41A6-9C32-2356D4008D3D}" presName="DropPin" presStyleLbl="alignNode1" presStyleIdx="0" presStyleCnt="7"/>
      <dgm:spPr/>
    </dgm:pt>
    <dgm:pt modelId="{AAA1D689-259F-4FE7-A4C4-34D4F30B5A13}" type="pres">
      <dgm:prSet presAssocID="{53D5AC77-4E44-41A6-9C32-2356D4008D3D}" presName="Ellipse" presStyleLbl="fgAcc1" presStyleIdx="1" presStyleCnt="8"/>
      <dgm:spPr>
        <a:solidFill>
          <a:schemeClr val="lt1">
            <a:alpha val="90000"/>
            <a:hueOff val="0"/>
            <a:satOff val="0"/>
            <a:lumOff val="0"/>
            <a:alphaOff val="0"/>
          </a:schemeClr>
        </a:solidFill>
        <a:ln w="25400" cap="flat" cmpd="sng" algn="ctr">
          <a:noFill/>
          <a:prstDash val="solid"/>
        </a:ln>
        <a:effectLst/>
      </dgm:spPr>
    </dgm:pt>
    <dgm:pt modelId="{977CC627-E177-43FB-B291-3975B611E407}" type="pres">
      <dgm:prSet presAssocID="{53D5AC77-4E44-41A6-9C32-2356D4008D3D}" presName="L2TextContainer" presStyleLbl="revTx" presStyleIdx="0" presStyleCnt="14">
        <dgm:presLayoutVars>
          <dgm:bulletEnabled val="1"/>
        </dgm:presLayoutVars>
      </dgm:prSet>
      <dgm:spPr/>
    </dgm:pt>
    <dgm:pt modelId="{26A76E1E-16F0-4E3D-AC54-DB74E20C1C05}" type="pres">
      <dgm:prSet presAssocID="{53D5AC77-4E44-41A6-9C32-2356D4008D3D}" presName="L1TextContainer" presStyleLbl="revTx" presStyleIdx="1" presStyleCnt="14">
        <dgm:presLayoutVars>
          <dgm:chMax val="1"/>
          <dgm:chPref val="1"/>
          <dgm:bulletEnabled val="1"/>
        </dgm:presLayoutVars>
      </dgm:prSet>
      <dgm:spPr/>
    </dgm:pt>
    <dgm:pt modelId="{C3A1CF01-EA78-4AAF-B2FC-D32FCF89FAF2}" type="pres">
      <dgm:prSet presAssocID="{53D5AC77-4E44-41A6-9C32-2356D4008D3D}" presName="ConnectLine" presStyleLbl="sibTrans1D1" presStyleIdx="0" presStyleCnt="7"/>
      <dgm:spPr>
        <a:noFill/>
        <a:ln w="12700" cap="flat" cmpd="sng" algn="ctr">
          <a:solidFill>
            <a:schemeClr val="accent2">
              <a:hueOff val="0"/>
              <a:satOff val="0"/>
              <a:lumOff val="0"/>
              <a:alphaOff val="0"/>
            </a:schemeClr>
          </a:solidFill>
          <a:prstDash val="dash"/>
        </a:ln>
        <a:effectLst/>
      </dgm:spPr>
    </dgm:pt>
    <dgm:pt modelId="{3EC791E9-0A3B-42A9-BD74-05D0C2917092}" type="pres">
      <dgm:prSet presAssocID="{53D5AC77-4E44-41A6-9C32-2356D4008D3D}" presName="EmptyPlaceHolder" presStyleCnt="0"/>
      <dgm:spPr/>
    </dgm:pt>
    <dgm:pt modelId="{6B09008A-6796-495B-92AD-5D543BF530BE}" type="pres">
      <dgm:prSet presAssocID="{C3B4A992-F078-4F73-8AD6-E05660742389}" presName="spaceBetweenRectangles" presStyleCnt="0"/>
      <dgm:spPr/>
    </dgm:pt>
    <dgm:pt modelId="{DB53C9C2-4835-4C43-8990-3C82E4F68E2F}" type="pres">
      <dgm:prSet presAssocID="{BFCBFEA3-E819-4F68-B3B5-4ACE4FA8D498}" presName="composite" presStyleCnt="0"/>
      <dgm:spPr/>
    </dgm:pt>
    <dgm:pt modelId="{9C01D0E1-A7FB-4366-BB30-0B934D7C6D1C}" type="pres">
      <dgm:prSet presAssocID="{BFCBFEA3-E819-4F68-B3B5-4ACE4FA8D498}" presName="ConnectorPoint" presStyleLbl="lnNode1" presStyleIdx="1"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C8D579-8B03-4BBD-9F8B-A8BC523E2E66}" type="pres">
      <dgm:prSet presAssocID="{BFCBFEA3-E819-4F68-B3B5-4ACE4FA8D498}" presName="DropPinPlaceHolder" presStyleCnt="0"/>
      <dgm:spPr/>
    </dgm:pt>
    <dgm:pt modelId="{ABE25C05-4124-4118-B0A3-382E80013A17}" type="pres">
      <dgm:prSet presAssocID="{BFCBFEA3-E819-4F68-B3B5-4ACE4FA8D498}" presName="DropPin" presStyleLbl="alignNode1" presStyleIdx="1" presStyleCnt="7"/>
      <dgm:spPr/>
    </dgm:pt>
    <dgm:pt modelId="{82B54A1E-9F9C-421A-9347-B7CDDF13FCB6}" type="pres">
      <dgm:prSet presAssocID="{BFCBFEA3-E819-4F68-B3B5-4ACE4FA8D498}" presName="Ellipse" presStyleLbl="fgAcc1" presStyleIdx="2" presStyleCnt="8"/>
      <dgm:spPr>
        <a:solidFill>
          <a:schemeClr val="lt1">
            <a:alpha val="90000"/>
            <a:hueOff val="0"/>
            <a:satOff val="0"/>
            <a:lumOff val="0"/>
            <a:alphaOff val="0"/>
          </a:schemeClr>
        </a:solidFill>
        <a:ln w="25400" cap="flat" cmpd="sng" algn="ctr">
          <a:noFill/>
          <a:prstDash val="solid"/>
        </a:ln>
        <a:effectLst/>
      </dgm:spPr>
    </dgm:pt>
    <dgm:pt modelId="{E6881EDE-3BA1-443B-841A-F0CD8DF7A19F}" type="pres">
      <dgm:prSet presAssocID="{BFCBFEA3-E819-4F68-B3B5-4ACE4FA8D498}" presName="L2TextContainer" presStyleLbl="revTx" presStyleIdx="2" presStyleCnt="14">
        <dgm:presLayoutVars>
          <dgm:bulletEnabled val="1"/>
        </dgm:presLayoutVars>
      </dgm:prSet>
      <dgm:spPr/>
    </dgm:pt>
    <dgm:pt modelId="{E1FA3C79-94F8-4262-ADD6-13F675E37F68}" type="pres">
      <dgm:prSet presAssocID="{BFCBFEA3-E819-4F68-B3B5-4ACE4FA8D498}" presName="L1TextContainer" presStyleLbl="revTx" presStyleIdx="3" presStyleCnt="14">
        <dgm:presLayoutVars>
          <dgm:chMax val="1"/>
          <dgm:chPref val="1"/>
          <dgm:bulletEnabled val="1"/>
        </dgm:presLayoutVars>
      </dgm:prSet>
      <dgm:spPr/>
    </dgm:pt>
    <dgm:pt modelId="{079D7384-4D6E-4FA1-9F5C-4875F1A46874}" type="pres">
      <dgm:prSet presAssocID="{BFCBFEA3-E819-4F68-B3B5-4ACE4FA8D498}" presName="ConnectLine" presStyleLbl="sibTrans1D1" presStyleIdx="1" presStyleCnt="7"/>
      <dgm:spPr>
        <a:noFill/>
        <a:ln w="12700" cap="flat" cmpd="sng" algn="ctr">
          <a:solidFill>
            <a:schemeClr val="accent2">
              <a:hueOff val="0"/>
              <a:satOff val="0"/>
              <a:lumOff val="0"/>
              <a:alphaOff val="0"/>
            </a:schemeClr>
          </a:solidFill>
          <a:prstDash val="dash"/>
        </a:ln>
        <a:effectLst/>
      </dgm:spPr>
    </dgm:pt>
    <dgm:pt modelId="{DCD689B4-8F06-4137-81DD-5E203AF8103B}" type="pres">
      <dgm:prSet presAssocID="{BFCBFEA3-E819-4F68-B3B5-4ACE4FA8D498}" presName="EmptyPlaceHolder" presStyleCnt="0"/>
      <dgm:spPr/>
    </dgm:pt>
    <dgm:pt modelId="{0AC2254B-6095-4C08-8250-3B0F1FA2FA3D}" type="pres">
      <dgm:prSet presAssocID="{114FB6BB-84F9-4781-8C18-EEA8E87D62AD}" presName="spaceBetweenRectangles" presStyleCnt="0"/>
      <dgm:spPr/>
    </dgm:pt>
    <dgm:pt modelId="{D6951688-D53B-442A-8EB5-BA2DCFF20387}" type="pres">
      <dgm:prSet presAssocID="{084104E5-9CD1-4A6A-A869-BE340EE17DA1}" presName="composite" presStyleCnt="0"/>
      <dgm:spPr/>
    </dgm:pt>
    <dgm:pt modelId="{2836BF2C-1822-4DD5-8372-9649E70D40A9}" type="pres">
      <dgm:prSet presAssocID="{084104E5-9CD1-4A6A-A869-BE340EE17DA1}" presName="ConnectorPoint" presStyleLbl="lnNode1" presStyleIdx="2"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BC80480-47B8-4976-B2E5-54575B690425}" type="pres">
      <dgm:prSet presAssocID="{084104E5-9CD1-4A6A-A869-BE340EE17DA1}" presName="DropPinPlaceHolder" presStyleCnt="0"/>
      <dgm:spPr/>
    </dgm:pt>
    <dgm:pt modelId="{9A6870E5-ACA8-40CA-9BE8-2DE691F6CC45}" type="pres">
      <dgm:prSet presAssocID="{084104E5-9CD1-4A6A-A869-BE340EE17DA1}" presName="DropPin" presStyleLbl="alignNode1" presStyleIdx="2" presStyleCnt="7"/>
      <dgm:spPr/>
    </dgm:pt>
    <dgm:pt modelId="{244A050D-3AA6-4967-8833-C17FDDA50171}" type="pres">
      <dgm:prSet presAssocID="{084104E5-9CD1-4A6A-A869-BE340EE17DA1}" presName="Ellipse" presStyleLbl="fgAcc1" presStyleIdx="3" presStyleCnt="8"/>
      <dgm:spPr>
        <a:solidFill>
          <a:schemeClr val="lt1">
            <a:alpha val="90000"/>
            <a:hueOff val="0"/>
            <a:satOff val="0"/>
            <a:lumOff val="0"/>
            <a:alphaOff val="0"/>
          </a:schemeClr>
        </a:solidFill>
        <a:ln w="25400" cap="flat" cmpd="sng" algn="ctr">
          <a:noFill/>
          <a:prstDash val="solid"/>
        </a:ln>
        <a:effectLst/>
      </dgm:spPr>
    </dgm:pt>
    <dgm:pt modelId="{FD50627E-6932-448C-BF19-E66F457A3CC9}" type="pres">
      <dgm:prSet presAssocID="{084104E5-9CD1-4A6A-A869-BE340EE17DA1}" presName="L2TextContainer" presStyleLbl="revTx" presStyleIdx="4" presStyleCnt="14">
        <dgm:presLayoutVars>
          <dgm:bulletEnabled val="1"/>
        </dgm:presLayoutVars>
      </dgm:prSet>
      <dgm:spPr/>
    </dgm:pt>
    <dgm:pt modelId="{CF1035D8-6226-4988-8784-B3DBF6285580}" type="pres">
      <dgm:prSet presAssocID="{084104E5-9CD1-4A6A-A869-BE340EE17DA1}" presName="L1TextContainer" presStyleLbl="revTx" presStyleIdx="5" presStyleCnt="14">
        <dgm:presLayoutVars>
          <dgm:chMax val="1"/>
          <dgm:chPref val="1"/>
          <dgm:bulletEnabled val="1"/>
        </dgm:presLayoutVars>
      </dgm:prSet>
      <dgm:spPr/>
    </dgm:pt>
    <dgm:pt modelId="{7A50C8FA-B0EA-40DC-9A5C-7FB8DDCC8694}" type="pres">
      <dgm:prSet presAssocID="{084104E5-9CD1-4A6A-A869-BE340EE17DA1}" presName="ConnectLine" presStyleLbl="sibTrans1D1" presStyleIdx="2" presStyleCnt="7"/>
      <dgm:spPr>
        <a:noFill/>
        <a:ln w="12700" cap="flat" cmpd="sng" algn="ctr">
          <a:solidFill>
            <a:schemeClr val="accent2">
              <a:hueOff val="0"/>
              <a:satOff val="0"/>
              <a:lumOff val="0"/>
              <a:alphaOff val="0"/>
            </a:schemeClr>
          </a:solidFill>
          <a:prstDash val="dash"/>
        </a:ln>
        <a:effectLst/>
      </dgm:spPr>
    </dgm:pt>
    <dgm:pt modelId="{20DA5B73-E359-48FC-B22A-FF21B711DF73}" type="pres">
      <dgm:prSet presAssocID="{084104E5-9CD1-4A6A-A869-BE340EE17DA1}" presName="EmptyPlaceHolder" presStyleCnt="0"/>
      <dgm:spPr/>
    </dgm:pt>
    <dgm:pt modelId="{55DECF4D-B9CF-4598-8BAD-9C29F41A7C9C}" type="pres">
      <dgm:prSet presAssocID="{8BAB888E-1E93-4044-89D6-137AA7803470}" presName="spaceBetweenRectangles" presStyleCnt="0"/>
      <dgm:spPr/>
    </dgm:pt>
    <dgm:pt modelId="{FB301924-885D-4492-B5BD-938DE7A10DE9}" type="pres">
      <dgm:prSet presAssocID="{383C89C4-1E24-4B96-B7E5-4648289D5481}" presName="composite" presStyleCnt="0"/>
      <dgm:spPr/>
    </dgm:pt>
    <dgm:pt modelId="{D11D2332-B1B9-44B3-8AF1-AEC62BADBABE}" type="pres">
      <dgm:prSet presAssocID="{383C89C4-1E24-4B96-B7E5-4648289D5481}" presName="ConnectorPoint" presStyleLbl="lnNode1" presStyleIdx="3"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3C2244F-30CC-4F13-A0E2-8DE5AF18F01A}" type="pres">
      <dgm:prSet presAssocID="{383C89C4-1E24-4B96-B7E5-4648289D5481}" presName="DropPinPlaceHolder" presStyleCnt="0"/>
      <dgm:spPr/>
    </dgm:pt>
    <dgm:pt modelId="{761D20C6-BE2B-43B7-9B85-5C22F4D49BDA}" type="pres">
      <dgm:prSet presAssocID="{383C89C4-1E24-4B96-B7E5-4648289D5481}" presName="DropPin" presStyleLbl="alignNode1" presStyleIdx="3" presStyleCnt="7"/>
      <dgm:spPr/>
    </dgm:pt>
    <dgm:pt modelId="{D7100732-E556-4715-AC0B-F3C1D0666561}" type="pres">
      <dgm:prSet presAssocID="{383C89C4-1E24-4B96-B7E5-4648289D5481}" presName="Ellipse" presStyleLbl="fgAcc1" presStyleIdx="4" presStyleCnt="8"/>
      <dgm:spPr>
        <a:solidFill>
          <a:schemeClr val="lt1">
            <a:alpha val="90000"/>
            <a:hueOff val="0"/>
            <a:satOff val="0"/>
            <a:lumOff val="0"/>
            <a:alphaOff val="0"/>
          </a:schemeClr>
        </a:solidFill>
        <a:ln w="25400" cap="flat" cmpd="sng" algn="ctr">
          <a:noFill/>
          <a:prstDash val="solid"/>
        </a:ln>
        <a:effectLst/>
      </dgm:spPr>
    </dgm:pt>
    <dgm:pt modelId="{F5862D4C-821D-43AD-9E0B-F548DC0AE188}" type="pres">
      <dgm:prSet presAssocID="{383C89C4-1E24-4B96-B7E5-4648289D5481}" presName="L2TextContainer" presStyleLbl="revTx" presStyleIdx="6" presStyleCnt="14">
        <dgm:presLayoutVars>
          <dgm:bulletEnabled val="1"/>
        </dgm:presLayoutVars>
      </dgm:prSet>
      <dgm:spPr/>
    </dgm:pt>
    <dgm:pt modelId="{A4871345-25C3-4B55-A167-9EE221DDA250}" type="pres">
      <dgm:prSet presAssocID="{383C89C4-1E24-4B96-B7E5-4648289D5481}" presName="L1TextContainer" presStyleLbl="revTx" presStyleIdx="7" presStyleCnt="14">
        <dgm:presLayoutVars>
          <dgm:chMax val="1"/>
          <dgm:chPref val="1"/>
          <dgm:bulletEnabled val="1"/>
        </dgm:presLayoutVars>
      </dgm:prSet>
      <dgm:spPr/>
    </dgm:pt>
    <dgm:pt modelId="{9373A3E5-699B-482A-AD1B-75EB039C26BE}" type="pres">
      <dgm:prSet presAssocID="{383C89C4-1E24-4B96-B7E5-4648289D5481}" presName="ConnectLine" presStyleLbl="sibTrans1D1" presStyleIdx="3" presStyleCnt="7"/>
      <dgm:spPr>
        <a:noFill/>
        <a:ln w="12700" cap="flat" cmpd="sng" algn="ctr">
          <a:solidFill>
            <a:schemeClr val="accent2">
              <a:hueOff val="0"/>
              <a:satOff val="0"/>
              <a:lumOff val="0"/>
              <a:alphaOff val="0"/>
            </a:schemeClr>
          </a:solidFill>
          <a:prstDash val="dash"/>
        </a:ln>
        <a:effectLst/>
      </dgm:spPr>
    </dgm:pt>
    <dgm:pt modelId="{7079E094-0714-455B-AC7F-0CCE1E639530}" type="pres">
      <dgm:prSet presAssocID="{383C89C4-1E24-4B96-B7E5-4648289D5481}" presName="EmptyPlaceHolder" presStyleCnt="0"/>
      <dgm:spPr/>
    </dgm:pt>
    <dgm:pt modelId="{6B893B21-0AD8-4328-9025-FCE76465D9F0}" type="pres">
      <dgm:prSet presAssocID="{315D4F61-4185-4B26-B586-F2CE3BA822DD}" presName="spaceBetweenRectangles" presStyleCnt="0"/>
      <dgm:spPr/>
    </dgm:pt>
    <dgm:pt modelId="{B25246FE-2CA7-4B8C-87D5-383FEB9958A9}" type="pres">
      <dgm:prSet presAssocID="{29CC44CF-8C03-4882-BEE7-7C1069198D6F}" presName="composite" presStyleCnt="0"/>
      <dgm:spPr/>
    </dgm:pt>
    <dgm:pt modelId="{446C7206-1784-4448-AB1A-EB15D83FE515}" type="pres">
      <dgm:prSet presAssocID="{29CC44CF-8C03-4882-BEE7-7C1069198D6F}" presName="ConnectorPoint" presStyleLbl="lnNode1" presStyleIdx="4"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F8F38591-2C5D-47A1-8E67-91173D8B4F58}" type="pres">
      <dgm:prSet presAssocID="{29CC44CF-8C03-4882-BEE7-7C1069198D6F}" presName="DropPinPlaceHolder" presStyleCnt="0"/>
      <dgm:spPr/>
    </dgm:pt>
    <dgm:pt modelId="{ABC09FED-1F15-4DC8-8417-CD16E5503E71}" type="pres">
      <dgm:prSet presAssocID="{29CC44CF-8C03-4882-BEE7-7C1069198D6F}" presName="DropPin" presStyleLbl="alignNode1" presStyleIdx="4" presStyleCnt="7"/>
      <dgm:spPr/>
    </dgm:pt>
    <dgm:pt modelId="{27AFC46B-EA25-4AA9-98D5-39D818D38BBD}" type="pres">
      <dgm:prSet presAssocID="{29CC44CF-8C03-4882-BEE7-7C1069198D6F}" presName="Ellipse" presStyleLbl="fgAcc1" presStyleIdx="5" presStyleCnt="8"/>
      <dgm:spPr>
        <a:solidFill>
          <a:schemeClr val="lt1">
            <a:alpha val="90000"/>
            <a:hueOff val="0"/>
            <a:satOff val="0"/>
            <a:lumOff val="0"/>
            <a:alphaOff val="0"/>
          </a:schemeClr>
        </a:solidFill>
        <a:ln w="25400" cap="flat" cmpd="sng" algn="ctr">
          <a:noFill/>
          <a:prstDash val="solid"/>
        </a:ln>
        <a:effectLst/>
      </dgm:spPr>
    </dgm:pt>
    <dgm:pt modelId="{EB2EE326-5BED-4051-B21A-5563D58E4590}" type="pres">
      <dgm:prSet presAssocID="{29CC44CF-8C03-4882-BEE7-7C1069198D6F}" presName="L2TextContainer" presStyleLbl="revTx" presStyleIdx="8" presStyleCnt="14">
        <dgm:presLayoutVars>
          <dgm:bulletEnabled val="1"/>
        </dgm:presLayoutVars>
      </dgm:prSet>
      <dgm:spPr/>
    </dgm:pt>
    <dgm:pt modelId="{DBB4B665-E39C-455F-9E15-BDCDCED7F9CD}" type="pres">
      <dgm:prSet presAssocID="{29CC44CF-8C03-4882-BEE7-7C1069198D6F}" presName="L1TextContainer" presStyleLbl="revTx" presStyleIdx="9" presStyleCnt="14">
        <dgm:presLayoutVars>
          <dgm:chMax val="1"/>
          <dgm:chPref val="1"/>
          <dgm:bulletEnabled val="1"/>
        </dgm:presLayoutVars>
      </dgm:prSet>
      <dgm:spPr/>
    </dgm:pt>
    <dgm:pt modelId="{3E4A9754-78E9-4F14-B699-CBB0CE4D1833}" type="pres">
      <dgm:prSet presAssocID="{29CC44CF-8C03-4882-BEE7-7C1069198D6F}" presName="ConnectLine" presStyleLbl="sibTrans1D1" presStyleIdx="4" presStyleCnt="7"/>
      <dgm:spPr>
        <a:noFill/>
        <a:ln w="12700" cap="flat" cmpd="sng" algn="ctr">
          <a:solidFill>
            <a:schemeClr val="accent2">
              <a:hueOff val="0"/>
              <a:satOff val="0"/>
              <a:lumOff val="0"/>
              <a:alphaOff val="0"/>
            </a:schemeClr>
          </a:solidFill>
          <a:prstDash val="dash"/>
        </a:ln>
        <a:effectLst/>
      </dgm:spPr>
    </dgm:pt>
    <dgm:pt modelId="{F848A6BF-3B4E-4325-8409-FCED77D34FD8}" type="pres">
      <dgm:prSet presAssocID="{29CC44CF-8C03-4882-BEE7-7C1069198D6F}" presName="EmptyPlaceHolder" presStyleCnt="0"/>
      <dgm:spPr/>
    </dgm:pt>
    <dgm:pt modelId="{F346A141-815F-4A80-B7FF-B74323F9AF35}" type="pres">
      <dgm:prSet presAssocID="{B29097E4-3650-4138-A6E3-03D8455135A6}" presName="spaceBetweenRectangles" presStyleCnt="0"/>
      <dgm:spPr/>
    </dgm:pt>
    <dgm:pt modelId="{AB67E471-80C8-4D09-B83F-B7AF9BBD4421}" type="pres">
      <dgm:prSet presAssocID="{23D52799-AD12-4CAB-AD31-43A706B9DE80}" presName="composite" presStyleCnt="0"/>
      <dgm:spPr/>
    </dgm:pt>
    <dgm:pt modelId="{7DA5CA5B-E175-4D8C-87CC-DC77085073E8}" type="pres">
      <dgm:prSet presAssocID="{23D52799-AD12-4CAB-AD31-43A706B9DE80}" presName="ConnectorPoint" presStyleLbl="lnNode1" presStyleIdx="5"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AE38DB3-32C7-432D-9E48-1A63F479320B}" type="pres">
      <dgm:prSet presAssocID="{23D52799-AD12-4CAB-AD31-43A706B9DE80}" presName="DropPinPlaceHolder" presStyleCnt="0"/>
      <dgm:spPr/>
    </dgm:pt>
    <dgm:pt modelId="{18BBC862-26B8-49F1-A024-DB3DA1442773}" type="pres">
      <dgm:prSet presAssocID="{23D52799-AD12-4CAB-AD31-43A706B9DE80}" presName="DropPin" presStyleLbl="alignNode1" presStyleIdx="5" presStyleCnt="7"/>
      <dgm:spPr/>
    </dgm:pt>
    <dgm:pt modelId="{0878E06C-BBB5-46C7-9080-1A4F6ACA7872}" type="pres">
      <dgm:prSet presAssocID="{23D52799-AD12-4CAB-AD31-43A706B9DE80}" presName="Ellipse" presStyleLbl="fgAcc1" presStyleIdx="6" presStyleCnt="8"/>
      <dgm:spPr>
        <a:solidFill>
          <a:schemeClr val="lt1">
            <a:alpha val="90000"/>
            <a:hueOff val="0"/>
            <a:satOff val="0"/>
            <a:lumOff val="0"/>
            <a:alphaOff val="0"/>
          </a:schemeClr>
        </a:solidFill>
        <a:ln w="25400" cap="flat" cmpd="sng" algn="ctr">
          <a:noFill/>
          <a:prstDash val="solid"/>
        </a:ln>
        <a:effectLst/>
      </dgm:spPr>
    </dgm:pt>
    <dgm:pt modelId="{7865DE5C-81F7-4BC1-859A-B447B2CEDB2F}" type="pres">
      <dgm:prSet presAssocID="{23D52799-AD12-4CAB-AD31-43A706B9DE80}" presName="L2TextContainer" presStyleLbl="revTx" presStyleIdx="10" presStyleCnt="14">
        <dgm:presLayoutVars>
          <dgm:bulletEnabled val="1"/>
        </dgm:presLayoutVars>
      </dgm:prSet>
      <dgm:spPr/>
    </dgm:pt>
    <dgm:pt modelId="{ED4C336F-D0F2-414F-9944-5161D4ECCCCE}" type="pres">
      <dgm:prSet presAssocID="{23D52799-AD12-4CAB-AD31-43A706B9DE80}" presName="L1TextContainer" presStyleLbl="revTx" presStyleIdx="11" presStyleCnt="14">
        <dgm:presLayoutVars>
          <dgm:chMax val="1"/>
          <dgm:chPref val="1"/>
          <dgm:bulletEnabled val="1"/>
        </dgm:presLayoutVars>
      </dgm:prSet>
      <dgm:spPr/>
    </dgm:pt>
    <dgm:pt modelId="{E8EE44CF-7F35-42BE-9035-5017B146141C}" type="pres">
      <dgm:prSet presAssocID="{23D52799-AD12-4CAB-AD31-43A706B9DE80}" presName="ConnectLine" presStyleLbl="sibTrans1D1" presStyleIdx="5" presStyleCnt="7"/>
      <dgm:spPr>
        <a:noFill/>
        <a:ln w="12700" cap="flat" cmpd="sng" algn="ctr">
          <a:solidFill>
            <a:schemeClr val="accent2">
              <a:hueOff val="0"/>
              <a:satOff val="0"/>
              <a:lumOff val="0"/>
              <a:alphaOff val="0"/>
            </a:schemeClr>
          </a:solidFill>
          <a:prstDash val="dash"/>
        </a:ln>
        <a:effectLst/>
      </dgm:spPr>
    </dgm:pt>
    <dgm:pt modelId="{8F93B63A-F95E-4993-A44A-422127BD85BB}" type="pres">
      <dgm:prSet presAssocID="{23D52799-AD12-4CAB-AD31-43A706B9DE80}" presName="EmptyPlaceHolder" presStyleCnt="0"/>
      <dgm:spPr/>
    </dgm:pt>
    <dgm:pt modelId="{81CEB149-C86F-41EF-9E91-06EFBD4602BF}" type="pres">
      <dgm:prSet presAssocID="{98DA89B0-0264-490C-A943-B26D593BD726}" presName="spaceBetweenRectangles" presStyleCnt="0"/>
      <dgm:spPr/>
    </dgm:pt>
    <dgm:pt modelId="{0DEAEE00-4D22-45DD-8B14-BBAEF9223E02}" type="pres">
      <dgm:prSet presAssocID="{05EC93F4-99DB-43F6-9ADF-9E3E44C02F50}" presName="composite" presStyleCnt="0"/>
      <dgm:spPr/>
    </dgm:pt>
    <dgm:pt modelId="{0AF9ED4C-33D8-45A6-A7EA-1AAF3D1644C2}" type="pres">
      <dgm:prSet presAssocID="{05EC93F4-99DB-43F6-9ADF-9E3E44C02F50}" presName="ConnectorPoint" presStyleLbl="lnNode1" presStyleIdx="6"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9DAD8F3-22D1-42BB-92F4-08E100A8BADA}" type="pres">
      <dgm:prSet presAssocID="{05EC93F4-99DB-43F6-9ADF-9E3E44C02F50}" presName="DropPinPlaceHolder" presStyleCnt="0"/>
      <dgm:spPr/>
    </dgm:pt>
    <dgm:pt modelId="{83BC58B8-2508-4668-A178-989897D0C0AF}" type="pres">
      <dgm:prSet presAssocID="{05EC93F4-99DB-43F6-9ADF-9E3E44C02F50}" presName="DropPin" presStyleLbl="alignNode1" presStyleIdx="6" presStyleCnt="7"/>
      <dgm:spPr/>
    </dgm:pt>
    <dgm:pt modelId="{32FBCD36-F13E-47B5-9AF8-4AAAEC797792}" type="pres">
      <dgm:prSet presAssocID="{05EC93F4-99DB-43F6-9ADF-9E3E44C02F50}" presName="Ellipse" presStyleLbl="fgAcc1" presStyleIdx="7" presStyleCnt="8"/>
      <dgm:spPr>
        <a:solidFill>
          <a:schemeClr val="lt1">
            <a:alpha val="90000"/>
            <a:hueOff val="0"/>
            <a:satOff val="0"/>
            <a:lumOff val="0"/>
            <a:alphaOff val="0"/>
          </a:schemeClr>
        </a:solidFill>
        <a:ln w="25400" cap="flat" cmpd="sng" algn="ctr">
          <a:noFill/>
          <a:prstDash val="solid"/>
        </a:ln>
        <a:effectLst/>
      </dgm:spPr>
    </dgm:pt>
    <dgm:pt modelId="{1329FFDB-E3B3-4E0D-AB1B-EEA80566B72E}" type="pres">
      <dgm:prSet presAssocID="{05EC93F4-99DB-43F6-9ADF-9E3E44C02F50}" presName="L2TextContainer" presStyleLbl="revTx" presStyleIdx="12" presStyleCnt="14">
        <dgm:presLayoutVars>
          <dgm:bulletEnabled val="1"/>
        </dgm:presLayoutVars>
      </dgm:prSet>
      <dgm:spPr/>
    </dgm:pt>
    <dgm:pt modelId="{C326C9BC-12BB-471B-B7B0-9034006B90A8}" type="pres">
      <dgm:prSet presAssocID="{05EC93F4-99DB-43F6-9ADF-9E3E44C02F50}" presName="L1TextContainer" presStyleLbl="revTx" presStyleIdx="13" presStyleCnt="14">
        <dgm:presLayoutVars>
          <dgm:chMax val="1"/>
          <dgm:chPref val="1"/>
          <dgm:bulletEnabled val="1"/>
        </dgm:presLayoutVars>
      </dgm:prSet>
      <dgm:spPr/>
    </dgm:pt>
    <dgm:pt modelId="{784E30A5-7704-411A-BE15-A4063767CDF5}" type="pres">
      <dgm:prSet presAssocID="{05EC93F4-99DB-43F6-9ADF-9E3E44C02F50}" presName="ConnectLine" presStyleLbl="sibTrans1D1" presStyleIdx="6" presStyleCnt="7"/>
      <dgm:spPr>
        <a:noFill/>
        <a:ln w="12700" cap="flat" cmpd="sng" algn="ctr">
          <a:solidFill>
            <a:schemeClr val="accent2">
              <a:hueOff val="0"/>
              <a:satOff val="0"/>
              <a:lumOff val="0"/>
              <a:alphaOff val="0"/>
            </a:schemeClr>
          </a:solidFill>
          <a:prstDash val="dash"/>
        </a:ln>
        <a:effectLst/>
      </dgm:spPr>
    </dgm:pt>
    <dgm:pt modelId="{36CC9D99-7BA3-484A-B492-640DEF7A39C8}" type="pres">
      <dgm:prSet presAssocID="{05EC93F4-99DB-43F6-9ADF-9E3E44C02F50}" presName="EmptyPlaceHolder" presStyleCnt="0"/>
      <dgm:spPr/>
    </dgm:pt>
  </dgm:ptLst>
  <dgm:cxnLst>
    <dgm:cxn modelId="{5331BD01-540B-408E-A178-91FB358290BB}" srcId="{29CC44CF-8C03-4882-BEE7-7C1069198D6F}" destId="{667B268A-A78B-4897-AB14-7A0B778815A4}" srcOrd="0" destOrd="0" parTransId="{1AB5A6E2-DC3E-45F9-A1BE-92D19F32C6FA}" sibTransId="{6930610B-94DE-4385-B24A-81839D06FA75}"/>
    <dgm:cxn modelId="{E436EC10-DD99-4946-ADF1-F43378687C92}" srcId="{084104E5-9CD1-4A6A-A869-BE340EE17DA1}" destId="{73B5071D-9D36-4008-B19C-02A28D6E35DB}" srcOrd="0" destOrd="0" parTransId="{075BC767-037D-40E5-A056-2DEB71FEC846}" sibTransId="{5F0ADC29-7858-4774-8752-69B20F9B5E1B}"/>
    <dgm:cxn modelId="{CC184612-3544-4017-A92E-F37257C6F32F}" srcId="{383C89C4-1E24-4B96-B7E5-4648289D5481}" destId="{65F39833-1AD5-4D6F-83E4-E0EF96E2E6B2}" srcOrd="0" destOrd="0" parTransId="{09D12B03-A2BC-4139-92F0-7A5832E441E7}" sibTransId="{438B6F25-3155-47F1-A319-D2F62E20C8D2}"/>
    <dgm:cxn modelId="{DC0A3C18-1792-41D7-A06C-150638DC1789}" type="presOf" srcId="{9E8D7AD1-E344-461F-9C50-8B6FC4A27ED3}" destId="{7865DE5C-81F7-4BC1-859A-B447B2CEDB2F}" srcOrd="0" destOrd="0" presId="urn:microsoft.com/office/officeart/2017/3/layout/DropPinTimeline"/>
    <dgm:cxn modelId="{1C13201E-C12D-405E-ABA2-D2EB6C9CA8DA}" type="presOf" srcId="{C131A062-35FB-4BE8-8A0C-DCDF5BEB7B20}" destId="{977CC627-E177-43FB-B291-3975B611E407}" srcOrd="0" destOrd="0" presId="urn:microsoft.com/office/officeart/2017/3/layout/DropPinTimeline"/>
    <dgm:cxn modelId="{A03B7D1F-91E2-47C3-AF1C-8DC472D191DC}" srcId="{53D5AC77-4E44-41A6-9C32-2356D4008D3D}" destId="{C131A062-35FB-4BE8-8A0C-DCDF5BEB7B20}" srcOrd="0" destOrd="0" parTransId="{FF2B0E18-7106-4D9F-89EA-A525A7B08062}" sibTransId="{EE0F3A61-AFD5-4C09-8F18-7133E3CCF551}"/>
    <dgm:cxn modelId="{D98D2320-BFA5-4ED9-A1E7-D0C8DF7E1784}" type="presOf" srcId="{084104E5-9CD1-4A6A-A869-BE340EE17DA1}" destId="{CF1035D8-6226-4988-8784-B3DBF6285580}" srcOrd="0" destOrd="0" presId="urn:microsoft.com/office/officeart/2017/3/layout/DropPinTimeline"/>
    <dgm:cxn modelId="{EFDC6725-081C-4E72-B3C3-E62C6CFA0812}" type="presOf" srcId="{667B268A-A78B-4897-AB14-7A0B778815A4}" destId="{EB2EE326-5BED-4051-B21A-5563D58E4590}" srcOrd="0" destOrd="0" presId="urn:microsoft.com/office/officeart/2017/3/layout/DropPinTimeline"/>
    <dgm:cxn modelId="{D254962B-1499-4BC7-819C-E94F0D91A8AF}" srcId="{05EC93F4-99DB-43F6-9ADF-9E3E44C02F50}" destId="{237D270D-226E-42A8-A811-FDD45CA68D61}" srcOrd="0" destOrd="0" parTransId="{CA8FB8F7-30F1-4EF4-A538-23C9B8A42EDF}" sibTransId="{0966F2F0-37DE-4C5D-B578-08740673AD6A}"/>
    <dgm:cxn modelId="{876CC038-9AA1-4C12-BD55-B05F2F80E03B}" type="presOf" srcId="{53D5AC77-4E44-41A6-9C32-2356D4008D3D}" destId="{26A76E1E-16F0-4E3D-AC54-DB74E20C1C05}" srcOrd="0" destOrd="0" presId="urn:microsoft.com/office/officeart/2017/3/layout/DropPinTimeline"/>
    <dgm:cxn modelId="{B8B6753E-41A1-489A-B779-05B6CDB298D3}" type="presOf" srcId="{03FBD37D-077B-4EA4-9CE6-A733F54DA3BB}" destId="{E1B113E5-7E31-41F0-B5FF-D9D66F80BC2F}" srcOrd="0" destOrd="0" presId="urn:microsoft.com/office/officeart/2017/3/layout/DropPinTimeline"/>
    <dgm:cxn modelId="{D667F73F-831A-48A4-9A0A-290FBF1992C7}" type="presOf" srcId="{05EC93F4-99DB-43F6-9ADF-9E3E44C02F50}" destId="{C326C9BC-12BB-471B-B7B0-9034006B90A8}" srcOrd="0" destOrd="0" presId="urn:microsoft.com/office/officeart/2017/3/layout/DropPinTimeline"/>
    <dgm:cxn modelId="{C151E262-CBFC-409B-B34B-A7324F758D9F}" srcId="{23D52799-AD12-4CAB-AD31-43A706B9DE80}" destId="{9E8D7AD1-E344-461F-9C50-8B6FC4A27ED3}" srcOrd="0" destOrd="0" parTransId="{6E5E1711-9B17-4F81-84F6-3362067D831A}" sibTransId="{70F53C8F-1727-4B7D-82BC-DD6EC759ACDD}"/>
    <dgm:cxn modelId="{CB94EE62-1280-4062-A44C-A5D2504036F6}" type="presOf" srcId="{23D52799-AD12-4CAB-AD31-43A706B9DE80}" destId="{ED4C336F-D0F2-414F-9944-5161D4ECCCCE}" srcOrd="0" destOrd="0" presId="urn:microsoft.com/office/officeart/2017/3/layout/DropPinTimeline"/>
    <dgm:cxn modelId="{A3C9374A-E738-4A79-BAE5-76CCB7114451}" srcId="{03FBD37D-077B-4EA4-9CE6-A733F54DA3BB}" destId="{53D5AC77-4E44-41A6-9C32-2356D4008D3D}" srcOrd="0" destOrd="0" parTransId="{2ABCB14C-816E-456F-8BFC-56B686EDD399}" sibTransId="{C3B4A992-F078-4F73-8AD6-E05660742389}"/>
    <dgm:cxn modelId="{AA43CD52-DB36-4ED7-9205-2EA4A160071D}" srcId="{03FBD37D-077B-4EA4-9CE6-A733F54DA3BB}" destId="{29CC44CF-8C03-4882-BEE7-7C1069198D6F}" srcOrd="4" destOrd="0" parTransId="{0C7E2C40-9BC2-4DAD-A8E3-879E6B30F0AC}" sibTransId="{B29097E4-3650-4138-A6E3-03D8455135A6}"/>
    <dgm:cxn modelId="{3B4BAF7A-8C63-4AF2-A55D-63A758A0AF99}" type="presOf" srcId="{BFCBFEA3-E819-4F68-B3B5-4ACE4FA8D498}" destId="{E1FA3C79-94F8-4262-ADD6-13F675E37F68}" srcOrd="0" destOrd="0" presId="urn:microsoft.com/office/officeart/2017/3/layout/DropPinTimeline"/>
    <dgm:cxn modelId="{602E5182-4DC7-41C7-9762-2D9C29046250}" type="presOf" srcId="{65F39833-1AD5-4D6F-83E4-E0EF96E2E6B2}" destId="{F5862D4C-821D-43AD-9E0B-F548DC0AE188}" srcOrd="0" destOrd="0" presId="urn:microsoft.com/office/officeart/2017/3/layout/DropPinTimeline"/>
    <dgm:cxn modelId="{9BCE878B-3E26-4D53-BA17-71001BE54793}" type="presOf" srcId="{91D9EFAF-FB07-4616-95FB-68D596D1F421}" destId="{E6881EDE-3BA1-443B-841A-F0CD8DF7A19F}" srcOrd="0" destOrd="0" presId="urn:microsoft.com/office/officeart/2017/3/layout/DropPinTimeline"/>
    <dgm:cxn modelId="{01605994-A628-4408-8DDB-B1211DA03063}" srcId="{03FBD37D-077B-4EA4-9CE6-A733F54DA3BB}" destId="{084104E5-9CD1-4A6A-A869-BE340EE17DA1}" srcOrd="2" destOrd="0" parTransId="{7C348F32-7E08-477F-9657-9E1B2071CA48}" sibTransId="{8BAB888E-1E93-4044-89D6-137AA7803470}"/>
    <dgm:cxn modelId="{20EA54A4-EDCD-4779-BACB-AD86E0046395}" srcId="{03FBD37D-077B-4EA4-9CE6-A733F54DA3BB}" destId="{383C89C4-1E24-4B96-B7E5-4648289D5481}" srcOrd="3" destOrd="0" parTransId="{D82A747E-0AAA-435F-A577-0064993AD7B8}" sibTransId="{315D4F61-4185-4B26-B586-F2CE3BA822DD}"/>
    <dgm:cxn modelId="{8FC830B1-21EE-4F02-A6D4-E96E413622AB}" srcId="{03FBD37D-077B-4EA4-9CE6-A733F54DA3BB}" destId="{BFCBFEA3-E819-4F68-B3B5-4ACE4FA8D498}" srcOrd="1" destOrd="0" parTransId="{64DD5DC5-B067-45C4-BCEC-C907C1388736}" sibTransId="{114FB6BB-84F9-4781-8C18-EEA8E87D62AD}"/>
    <dgm:cxn modelId="{CDBE74D5-D105-4B96-8272-371321DBCF96}" type="presOf" srcId="{29CC44CF-8C03-4882-BEE7-7C1069198D6F}" destId="{DBB4B665-E39C-455F-9E15-BDCDCED7F9CD}" srcOrd="0" destOrd="0" presId="urn:microsoft.com/office/officeart/2017/3/layout/DropPinTimeline"/>
    <dgm:cxn modelId="{A6B528DB-F192-4AE4-8AC3-DD8925E7C8AA}" type="presOf" srcId="{237D270D-226E-42A8-A811-FDD45CA68D61}" destId="{1329FFDB-E3B3-4E0D-AB1B-EEA80566B72E}" srcOrd="0" destOrd="0" presId="urn:microsoft.com/office/officeart/2017/3/layout/DropPinTimeline"/>
    <dgm:cxn modelId="{C688F6DD-70FE-4609-9277-7E659EB1EFD5}" type="presOf" srcId="{383C89C4-1E24-4B96-B7E5-4648289D5481}" destId="{A4871345-25C3-4B55-A167-9EE221DDA250}" srcOrd="0" destOrd="0" presId="urn:microsoft.com/office/officeart/2017/3/layout/DropPinTimeline"/>
    <dgm:cxn modelId="{F9878BE6-77DB-4E7F-BB14-402878956A9D}" srcId="{03FBD37D-077B-4EA4-9CE6-A733F54DA3BB}" destId="{05EC93F4-99DB-43F6-9ADF-9E3E44C02F50}" srcOrd="6" destOrd="0" parTransId="{32CAF622-9CAB-4231-B94D-3F3CBF6F8D28}" sibTransId="{76C0C2FA-400A-40B7-9AC9-82A3DD5F5133}"/>
    <dgm:cxn modelId="{878EC9F3-7690-452E-8A1E-B3F6F3FB1DDB}" srcId="{BFCBFEA3-E819-4F68-B3B5-4ACE4FA8D498}" destId="{91D9EFAF-FB07-4616-95FB-68D596D1F421}" srcOrd="0" destOrd="0" parTransId="{9D7FD178-59BD-4C73-825E-0B7A7CB9084D}" sibTransId="{82AF91C2-EB61-4F30-B2D8-4BBC874369C9}"/>
    <dgm:cxn modelId="{4D2965F5-E627-4F79-A1D6-0F36FE5CD83B}" type="presOf" srcId="{73B5071D-9D36-4008-B19C-02A28D6E35DB}" destId="{FD50627E-6932-448C-BF19-E66F457A3CC9}" srcOrd="0" destOrd="0" presId="urn:microsoft.com/office/officeart/2017/3/layout/DropPinTimeline"/>
    <dgm:cxn modelId="{66E9F6FA-C630-4C08-9808-C0EAE6896C6C}" srcId="{03FBD37D-077B-4EA4-9CE6-A733F54DA3BB}" destId="{23D52799-AD12-4CAB-AD31-43A706B9DE80}" srcOrd="5" destOrd="0" parTransId="{136B600F-2B25-44DF-90E6-0D05A5785795}" sibTransId="{98DA89B0-0264-490C-A943-B26D593BD726}"/>
    <dgm:cxn modelId="{571C7E1B-195E-41E3-A77D-37CC4A5DE134}" type="presParOf" srcId="{E1B113E5-7E31-41F0-B5FF-D9D66F80BC2F}" destId="{F80D2355-CE4C-4668-BEBE-DCEE71B15892}" srcOrd="0" destOrd="0" presId="urn:microsoft.com/office/officeart/2017/3/layout/DropPinTimeline"/>
    <dgm:cxn modelId="{5879AF35-B5D4-42C0-B21D-A396549B7E65}" type="presParOf" srcId="{E1B113E5-7E31-41F0-B5FF-D9D66F80BC2F}" destId="{95BFF0FF-1437-4D09-A5A2-25BEE3FBA841}" srcOrd="1" destOrd="0" presId="urn:microsoft.com/office/officeart/2017/3/layout/DropPinTimeline"/>
    <dgm:cxn modelId="{206B76F9-CF6E-4A45-880B-2A80ECF9913E}" type="presParOf" srcId="{95BFF0FF-1437-4D09-A5A2-25BEE3FBA841}" destId="{FA2646F0-6B98-4516-89DB-EF488083AE26}" srcOrd="0" destOrd="0" presId="urn:microsoft.com/office/officeart/2017/3/layout/DropPinTimeline"/>
    <dgm:cxn modelId="{8B4CA3E3-EBAE-469D-AE3E-26E53A84AD96}" type="presParOf" srcId="{FA2646F0-6B98-4516-89DB-EF488083AE26}" destId="{F763BF5F-FEA6-4C19-9F99-FC69A53D93EA}" srcOrd="0" destOrd="0" presId="urn:microsoft.com/office/officeart/2017/3/layout/DropPinTimeline"/>
    <dgm:cxn modelId="{FD164079-5805-4358-805E-91A302664214}" type="presParOf" srcId="{FA2646F0-6B98-4516-89DB-EF488083AE26}" destId="{5DC222A0-8C68-41AD-A5B3-5309806365C9}" srcOrd="1" destOrd="0" presId="urn:microsoft.com/office/officeart/2017/3/layout/DropPinTimeline"/>
    <dgm:cxn modelId="{FD9E8923-A7C8-4604-B8C7-CA2C9C8AA048}" type="presParOf" srcId="{5DC222A0-8C68-41AD-A5B3-5309806365C9}" destId="{ACCB1D90-72A5-4647-A22E-3F69CBE80FDE}" srcOrd="0" destOrd="0" presId="urn:microsoft.com/office/officeart/2017/3/layout/DropPinTimeline"/>
    <dgm:cxn modelId="{E64819B3-3C32-455E-8A38-C099E2E26D57}" type="presParOf" srcId="{5DC222A0-8C68-41AD-A5B3-5309806365C9}" destId="{AAA1D689-259F-4FE7-A4C4-34D4F30B5A13}" srcOrd="1" destOrd="0" presId="urn:microsoft.com/office/officeart/2017/3/layout/DropPinTimeline"/>
    <dgm:cxn modelId="{8A361C0D-E609-4DE8-8114-516EBFFBB819}" type="presParOf" srcId="{FA2646F0-6B98-4516-89DB-EF488083AE26}" destId="{977CC627-E177-43FB-B291-3975B611E407}" srcOrd="2" destOrd="0" presId="urn:microsoft.com/office/officeart/2017/3/layout/DropPinTimeline"/>
    <dgm:cxn modelId="{27B055E1-D35A-4442-8146-5697DF537F5B}" type="presParOf" srcId="{FA2646F0-6B98-4516-89DB-EF488083AE26}" destId="{26A76E1E-16F0-4E3D-AC54-DB74E20C1C05}" srcOrd="3" destOrd="0" presId="urn:microsoft.com/office/officeart/2017/3/layout/DropPinTimeline"/>
    <dgm:cxn modelId="{7DC1C430-2E7F-4168-9647-D5AF7DE80B39}" type="presParOf" srcId="{FA2646F0-6B98-4516-89DB-EF488083AE26}" destId="{C3A1CF01-EA78-4AAF-B2FC-D32FCF89FAF2}" srcOrd="4" destOrd="0" presId="urn:microsoft.com/office/officeart/2017/3/layout/DropPinTimeline"/>
    <dgm:cxn modelId="{2CB7F3AE-9CCF-4CDA-A542-CB54E77F4891}" type="presParOf" srcId="{FA2646F0-6B98-4516-89DB-EF488083AE26}" destId="{3EC791E9-0A3B-42A9-BD74-05D0C2917092}" srcOrd="5" destOrd="0" presId="urn:microsoft.com/office/officeart/2017/3/layout/DropPinTimeline"/>
    <dgm:cxn modelId="{5796E395-A58F-4E0E-B86A-44C8AA880A7A}" type="presParOf" srcId="{95BFF0FF-1437-4D09-A5A2-25BEE3FBA841}" destId="{6B09008A-6796-495B-92AD-5D543BF530BE}" srcOrd="1" destOrd="0" presId="urn:microsoft.com/office/officeart/2017/3/layout/DropPinTimeline"/>
    <dgm:cxn modelId="{8EEB2701-DC04-44D8-821F-66B2F1D2A666}" type="presParOf" srcId="{95BFF0FF-1437-4D09-A5A2-25BEE3FBA841}" destId="{DB53C9C2-4835-4C43-8990-3C82E4F68E2F}" srcOrd="2" destOrd="0" presId="urn:microsoft.com/office/officeart/2017/3/layout/DropPinTimeline"/>
    <dgm:cxn modelId="{6DF2BBD1-0798-4C42-B49D-C85869DD2A97}" type="presParOf" srcId="{DB53C9C2-4835-4C43-8990-3C82E4F68E2F}" destId="{9C01D0E1-A7FB-4366-BB30-0B934D7C6D1C}" srcOrd="0" destOrd="0" presId="urn:microsoft.com/office/officeart/2017/3/layout/DropPinTimeline"/>
    <dgm:cxn modelId="{048356EA-71F8-4116-B1F0-AADFEFC2C629}" type="presParOf" srcId="{DB53C9C2-4835-4C43-8990-3C82E4F68E2F}" destId="{0AC8D579-8B03-4BBD-9F8B-A8BC523E2E66}" srcOrd="1" destOrd="0" presId="urn:microsoft.com/office/officeart/2017/3/layout/DropPinTimeline"/>
    <dgm:cxn modelId="{AB7CC772-A027-4A00-8205-2871DD97838E}" type="presParOf" srcId="{0AC8D579-8B03-4BBD-9F8B-A8BC523E2E66}" destId="{ABE25C05-4124-4118-B0A3-382E80013A17}" srcOrd="0" destOrd="0" presId="urn:microsoft.com/office/officeart/2017/3/layout/DropPinTimeline"/>
    <dgm:cxn modelId="{E004CB2A-2823-4F73-995B-ABDAA650328B}" type="presParOf" srcId="{0AC8D579-8B03-4BBD-9F8B-A8BC523E2E66}" destId="{82B54A1E-9F9C-421A-9347-B7CDDF13FCB6}" srcOrd="1" destOrd="0" presId="urn:microsoft.com/office/officeart/2017/3/layout/DropPinTimeline"/>
    <dgm:cxn modelId="{D8D95757-17F9-404E-B212-492B0A5ECFEA}" type="presParOf" srcId="{DB53C9C2-4835-4C43-8990-3C82E4F68E2F}" destId="{E6881EDE-3BA1-443B-841A-F0CD8DF7A19F}" srcOrd="2" destOrd="0" presId="urn:microsoft.com/office/officeart/2017/3/layout/DropPinTimeline"/>
    <dgm:cxn modelId="{D3F4FAC2-433C-422F-8B34-9472A27DE42D}" type="presParOf" srcId="{DB53C9C2-4835-4C43-8990-3C82E4F68E2F}" destId="{E1FA3C79-94F8-4262-ADD6-13F675E37F68}" srcOrd="3" destOrd="0" presId="urn:microsoft.com/office/officeart/2017/3/layout/DropPinTimeline"/>
    <dgm:cxn modelId="{4DD41776-9CFF-4D6D-A643-EAE14A3A39C1}" type="presParOf" srcId="{DB53C9C2-4835-4C43-8990-3C82E4F68E2F}" destId="{079D7384-4D6E-4FA1-9F5C-4875F1A46874}" srcOrd="4" destOrd="0" presId="urn:microsoft.com/office/officeart/2017/3/layout/DropPinTimeline"/>
    <dgm:cxn modelId="{CD23BC5D-6BBB-47AC-AF9A-7A56E2C0E33C}" type="presParOf" srcId="{DB53C9C2-4835-4C43-8990-3C82E4F68E2F}" destId="{DCD689B4-8F06-4137-81DD-5E203AF8103B}" srcOrd="5" destOrd="0" presId="urn:microsoft.com/office/officeart/2017/3/layout/DropPinTimeline"/>
    <dgm:cxn modelId="{115DB569-BF53-47EC-A6C0-C38F4E2A551F}" type="presParOf" srcId="{95BFF0FF-1437-4D09-A5A2-25BEE3FBA841}" destId="{0AC2254B-6095-4C08-8250-3B0F1FA2FA3D}" srcOrd="3" destOrd="0" presId="urn:microsoft.com/office/officeart/2017/3/layout/DropPinTimeline"/>
    <dgm:cxn modelId="{5425EA08-19BC-4338-9EB2-54CFA7EE7F3E}" type="presParOf" srcId="{95BFF0FF-1437-4D09-A5A2-25BEE3FBA841}" destId="{D6951688-D53B-442A-8EB5-BA2DCFF20387}" srcOrd="4" destOrd="0" presId="urn:microsoft.com/office/officeart/2017/3/layout/DropPinTimeline"/>
    <dgm:cxn modelId="{C5A15BFC-2DF8-48A9-B4F0-97283F7420A3}" type="presParOf" srcId="{D6951688-D53B-442A-8EB5-BA2DCFF20387}" destId="{2836BF2C-1822-4DD5-8372-9649E70D40A9}" srcOrd="0" destOrd="0" presId="urn:microsoft.com/office/officeart/2017/3/layout/DropPinTimeline"/>
    <dgm:cxn modelId="{B9E4051D-0F65-4FE0-8A94-F7B2569571D7}" type="presParOf" srcId="{D6951688-D53B-442A-8EB5-BA2DCFF20387}" destId="{0BC80480-47B8-4976-B2E5-54575B690425}" srcOrd="1" destOrd="0" presId="urn:microsoft.com/office/officeart/2017/3/layout/DropPinTimeline"/>
    <dgm:cxn modelId="{C30EB818-F612-4A1B-AA6D-E408F7CD1D30}" type="presParOf" srcId="{0BC80480-47B8-4976-B2E5-54575B690425}" destId="{9A6870E5-ACA8-40CA-9BE8-2DE691F6CC45}" srcOrd="0" destOrd="0" presId="urn:microsoft.com/office/officeart/2017/3/layout/DropPinTimeline"/>
    <dgm:cxn modelId="{FC97B981-090E-40D7-BE42-D51D8AC6A7DE}" type="presParOf" srcId="{0BC80480-47B8-4976-B2E5-54575B690425}" destId="{244A050D-3AA6-4967-8833-C17FDDA50171}" srcOrd="1" destOrd="0" presId="urn:microsoft.com/office/officeart/2017/3/layout/DropPinTimeline"/>
    <dgm:cxn modelId="{568457E7-D351-43B1-84B3-866C9CC86D0F}" type="presParOf" srcId="{D6951688-D53B-442A-8EB5-BA2DCFF20387}" destId="{FD50627E-6932-448C-BF19-E66F457A3CC9}" srcOrd="2" destOrd="0" presId="urn:microsoft.com/office/officeart/2017/3/layout/DropPinTimeline"/>
    <dgm:cxn modelId="{488196DB-8DBD-4FFD-8A9D-FF748C87979F}" type="presParOf" srcId="{D6951688-D53B-442A-8EB5-BA2DCFF20387}" destId="{CF1035D8-6226-4988-8784-B3DBF6285580}" srcOrd="3" destOrd="0" presId="urn:microsoft.com/office/officeart/2017/3/layout/DropPinTimeline"/>
    <dgm:cxn modelId="{503AEF86-2CA1-4F28-8DE1-F9FB01033C31}" type="presParOf" srcId="{D6951688-D53B-442A-8EB5-BA2DCFF20387}" destId="{7A50C8FA-B0EA-40DC-9A5C-7FB8DDCC8694}" srcOrd="4" destOrd="0" presId="urn:microsoft.com/office/officeart/2017/3/layout/DropPinTimeline"/>
    <dgm:cxn modelId="{E02C44C8-9F06-496E-830E-0E29410E95F1}" type="presParOf" srcId="{D6951688-D53B-442A-8EB5-BA2DCFF20387}" destId="{20DA5B73-E359-48FC-B22A-FF21B711DF73}" srcOrd="5" destOrd="0" presId="urn:microsoft.com/office/officeart/2017/3/layout/DropPinTimeline"/>
    <dgm:cxn modelId="{E9D6501A-E5E2-4522-9F4D-1762AB8BDE4C}" type="presParOf" srcId="{95BFF0FF-1437-4D09-A5A2-25BEE3FBA841}" destId="{55DECF4D-B9CF-4598-8BAD-9C29F41A7C9C}" srcOrd="5" destOrd="0" presId="urn:microsoft.com/office/officeart/2017/3/layout/DropPinTimeline"/>
    <dgm:cxn modelId="{6538AC65-2246-43DC-AD37-85ED00D8A985}" type="presParOf" srcId="{95BFF0FF-1437-4D09-A5A2-25BEE3FBA841}" destId="{FB301924-885D-4492-B5BD-938DE7A10DE9}" srcOrd="6" destOrd="0" presId="urn:microsoft.com/office/officeart/2017/3/layout/DropPinTimeline"/>
    <dgm:cxn modelId="{95A573D6-1B89-4F0F-B77C-6BED88FF09C4}" type="presParOf" srcId="{FB301924-885D-4492-B5BD-938DE7A10DE9}" destId="{D11D2332-B1B9-44B3-8AF1-AEC62BADBABE}" srcOrd="0" destOrd="0" presId="urn:microsoft.com/office/officeart/2017/3/layout/DropPinTimeline"/>
    <dgm:cxn modelId="{AAE682C2-1511-4252-A031-B6EA6D545D9C}" type="presParOf" srcId="{FB301924-885D-4492-B5BD-938DE7A10DE9}" destId="{C3C2244F-30CC-4F13-A0E2-8DE5AF18F01A}" srcOrd="1" destOrd="0" presId="urn:microsoft.com/office/officeart/2017/3/layout/DropPinTimeline"/>
    <dgm:cxn modelId="{1120EB29-6131-4285-963B-467B7018A4CE}" type="presParOf" srcId="{C3C2244F-30CC-4F13-A0E2-8DE5AF18F01A}" destId="{761D20C6-BE2B-43B7-9B85-5C22F4D49BDA}" srcOrd="0" destOrd="0" presId="urn:microsoft.com/office/officeart/2017/3/layout/DropPinTimeline"/>
    <dgm:cxn modelId="{E20C1E7F-AFB9-4374-8CBB-9EB8B14CB1E3}" type="presParOf" srcId="{C3C2244F-30CC-4F13-A0E2-8DE5AF18F01A}" destId="{D7100732-E556-4715-AC0B-F3C1D0666561}" srcOrd="1" destOrd="0" presId="urn:microsoft.com/office/officeart/2017/3/layout/DropPinTimeline"/>
    <dgm:cxn modelId="{873F1B98-5EDB-425F-AF6B-9ED4760C8CB4}" type="presParOf" srcId="{FB301924-885D-4492-B5BD-938DE7A10DE9}" destId="{F5862D4C-821D-43AD-9E0B-F548DC0AE188}" srcOrd="2" destOrd="0" presId="urn:microsoft.com/office/officeart/2017/3/layout/DropPinTimeline"/>
    <dgm:cxn modelId="{C733C212-6C57-4142-A52B-12F42FBE0A4B}" type="presParOf" srcId="{FB301924-885D-4492-B5BD-938DE7A10DE9}" destId="{A4871345-25C3-4B55-A167-9EE221DDA250}" srcOrd="3" destOrd="0" presId="urn:microsoft.com/office/officeart/2017/3/layout/DropPinTimeline"/>
    <dgm:cxn modelId="{366B2457-6269-49A4-81EA-A91C1BA4CF22}" type="presParOf" srcId="{FB301924-885D-4492-B5BD-938DE7A10DE9}" destId="{9373A3E5-699B-482A-AD1B-75EB039C26BE}" srcOrd="4" destOrd="0" presId="urn:microsoft.com/office/officeart/2017/3/layout/DropPinTimeline"/>
    <dgm:cxn modelId="{2241E65D-49DB-463A-9255-23C862E0A5AA}" type="presParOf" srcId="{FB301924-885D-4492-B5BD-938DE7A10DE9}" destId="{7079E094-0714-455B-AC7F-0CCE1E639530}" srcOrd="5" destOrd="0" presId="urn:microsoft.com/office/officeart/2017/3/layout/DropPinTimeline"/>
    <dgm:cxn modelId="{1F9B8468-A95C-48E6-9A56-E979302C2125}" type="presParOf" srcId="{95BFF0FF-1437-4D09-A5A2-25BEE3FBA841}" destId="{6B893B21-0AD8-4328-9025-FCE76465D9F0}" srcOrd="7" destOrd="0" presId="urn:microsoft.com/office/officeart/2017/3/layout/DropPinTimeline"/>
    <dgm:cxn modelId="{869A0252-640E-41BD-A126-9DB6B3F286E5}" type="presParOf" srcId="{95BFF0FF-1437-4D09-A5A2-25BEE3FBA841}" destId="{B25246FE-2CA7-4B8C-87D5-383FEB9958A9}" srcOrd="8" destOrd="0" presId="urn:microsoft.com/office/officeart/2017/3/layout/DropPinTimeline"/>
    <dgm:cxn modelId="{C13E1586-E516-4017-84DA-91D00744903D}" type="presParOf" srcId="{B25246FE-2CA7-4B8C-87D5-383FEB9958A9}" destId="{446C7206-1784-4448-AB1A-EB15D83FE515}" srcOrd="0" destOrd="0" presId="urn:microsoft.com/office/officeart/2017/3/layout/DropPinTimeline"/>
    <dgm:cxn modelId="{1C0CF014-E556-4F1E-95EF-2B2DB08B6F0D}" type="presParOf" srcId="{B25246FE-2CA7-4B8C-87D5-383FEB9958A9}" destId="{F8F38591-2C5D-47A1-8E67-91173D8B4F58}" srcOrd="1" destOrd="0" presId="urn:microsoft.com/office/officeart/2017/3/layout/DropPinTimeline"/>
    <dgm:cxn modelId="{1910AE26-D286-4EDA-8BDC-096D130EE177}" type="presParOf" srcId="{F8F38591-2C5D-47A1-8E67-91173D8B4F58}" destId="{ABC09FED-1F15-4DC8-8417-CD16E5503E71}" srcOrd="0" destOrd="0" presId="urn:microsoft.com/office/officeart/2017/3/layout/DropPinTimeline"/>
    <dgm:cxn modelId="{B66DAE28-6BA7-4412-8F72-5CB9E958C096}" type="presParOf" srcId="{F8F38591-2C5D-47A1-8E67-91173D8B4F58}" destId="{27AFC46B-EA25-4AA9-98D5-39D818D38BBD}" srcOrd="1" destOrd="0" presId="urn:microsoft.com/office/officeart/2017/3/layout/DropPinTimeline"/>
    <dgm:cxn modelId="{E7CDF962-75DD-48E1-B2FF-AF10389380D1}" type="presParOf" srcId="{B25246FE-2CA7-4B8C-87D5-383FEB9958A9}" destId="{EB2EE326-5BED-4051-B21A-5563D58E4590}" srcOrd="2" destOrd="0" presId="urn:microsoft.com/office/officeart/2017/3/layout/DropPinTimeline"/>
    <dgm:cxn modelId="{06217F98-861B-4F5A-8263-9EAD995D2AC0}" type="presParOf" srcId="{B25246FE-2CA7-4B8C-87D5-383FEB9958A9}" destId="{DBB4B665-E39C-455F-9E15-BDCDCED7F9CD}" srcOrd="3" destOrd="0" presId="urn:microsoft.com/office/officeart/2017/3/layout/DropPinTimeline"/>
    <dgm:cxn modelId="{4E11D09C-A100-4122-8782-57A7714CD34E}" type="presParOf" srcId="{B25246FE-2CA7-4B8C-87D5-383FEB9958A9}" destId="{3E4A9754-78E9-4F14-B699-CBB0CE4D1833}" srcOrd="4" destOrd="0" presId="urn:microsoft.com/office/officeart/2017/3/layout/DropPinTimeline"/>
    <dgm:cxn modelId="{64708635-C8DA-4324-81F6-E1D55906D02E}" type="presParOf" srcId="{B25246FE-2CA7-4B8C-87D5-383FEB9958A9}" destId="{F848A6BF-3B4E-4325-8409-FCED77D34FD8}" srcOrd="5" destOrd="0" presId="urn:microsoft.com/office/officeart/2017/3/layout/DropPinTimeline"/>
    <dgm:cxn modelId="{A3BAC2D0-6F07-4B41-BEF5-CA1E1BEF9C7A}" type="presParOf" srcId="{95BFF0FF-1437-4D09-A5A2-25BEE3FBA841}" destId="{F346A141-815F-4A80-B7FF-B74323F9AF35}" srcOrd="9" destOrd="0" presId="urn:microsoft.com/office/officeart/2017/3/layout/DropPinTimeline"/>
    <dgm:cxn modelId="{419021C8-8F2C-4EE6-A8E5-238A75C258B3}" type="presParOf" srcId="{95BFF0FF-1437-4D09-A5A2-25BEE3FBA841}" destId="{AB67E471-80C8-4D09-B83F-B7AF9BBD4421}" srcOrd="10" destOrd="0" presId="urn:microsoft.com/office/officeart/2017/3/layout/DropPinTimeline"/>
    <dgm:cxn modelId="{2DD39257-0E70-4131-8571-BCE602682A5B}" type="presParOf" srcId="{AB67E471-80C8-4D09-B83F-B7AF9BBD4421}" destId="{7DA5CA5B-E175-4D8C-87CC-DC77085073E8}" srcOrd="0" destOrd="0" presId="urn:microsoft.com/office/officeart/2017/3/layout/DropPinTimeline"/>
    <dgm:cxn modelId="{22F467AE-78E1-4E95-8EBE-1716E074614C}" type="presParOf" srcId="{AB67E471-80C8-4D09-B83F-B7AF9BBD4421}" destId="{BAE38DB3-32C7-432D-9E48-1A63F479320B}" srcOrd="1" destOrd="0" presId="urn:microsoft.com/office/officeart/2017/3/layout/DropPinTimeline"/>
    <dgm:cxn modelId="{5E9CD390-E625-4897-8E79-7F12B226AD87}" type="presParOf" srcId="{BAE38DB3-32C7-432D-9E48-1A63F479320B}" destId="{18BBC862-26B8-49F1-A024-DB3DA1442773}" srcOrd="0" destOrd="0" presId="urn:microsoft.com/office/officeart/2017/3/layout/DropPinTimeline"/>
    <dgm:cxn modelId="{4C51CCF4-F0E8-4880-B942-1300024D10E9}" type="presParOf" srcId="{BAE38DB3-32C7-432D-9E48-1A63F479320B}" destId="{0878E06C-BBB5-46C7-9080-1A4F6ACA7872}" srcOrd="1" destOrd="0" presId="urn:microsoft.com/office/officeart/2017/3/layout/DropPinTimeline"/>
    <dgm:cxn modelId="{2E77C852-C353-4470-B1DF-E6421D3F6875}" type="presParOf" srcId="{AB67E471-80C8-4D09-B83F-B7AF9BBD4421}" destId="{7865DE5C-81F7-4BC1-859A-B447B2CEDB2F}" srcOrd="2" destOrd="0" presId="urn:microsoft.com/office/officeart/2017/3/layout/DropPinTimeline"/>
    <dgm:cxn modelId="{2E375DE2-0296-43C7-BC2F-FD10D08A8A78}" type="presParOf" srcId="{AB67E471-80C8-4D09-B83F-B7AF9BBD4421}" destId="{ED4C336F-D0F2-414F-9944-5161D4ECCCCE}" srcOrd="3" destOrd="0" presId="urn:microsoft.com/office/officeart/2017/3/layout/DropPinTimeline"/>
    <dgm:cxn modelId="{47F370D7-0985-425D-9E83-C4D28850CF13}" type="presParOf" srcId="{AB67E471-80C8-4D09-B83F-B7AF9BBD4421}" destId="{E8EE44CF-7F35-42BE-9035-5017B146141C}" srcOrd="4" destOrd="0" presId="urn:microsoft.com/office/officeart/2017/3/layout/DropPinTimeline"/>
    <dgm:cxn modelId="{39BFE8FF-6E18-483D-9075-0D87477DD49B}" type="presParOf" srcId="{AB67E471-80C8-4D09-B83F-B7AF9BBD4421}" destId="{8F93B63A-F95E-4993-A44A-422127BD85BB}" srcOrd="5" destOrd="0" presId="urn:microsoft.com/office/officeart/2017/3/layout/DropPinTimeline"/>
    <dgm:cxn modelId="{B2D45EF6-3781-4934-AB60-9A30CBCEC1C6}" type="presParOf" srcId="{95BFF0FF-1437-4D09-A5A2-25BEE3FBA841}" destId="{81CEB149-C86F-41EF-9E91-06EFBD4602BF}" srcOrd="11" destOrd="0" presId="urn:microsoft.com/office/officeart/2017/3/layout/DropPinTimeline"/>
    <dgm:cxn modelId="{14338C64-14AB-459C-803B-D4B3721541FA}" type="presParOf" srcId="{95BFF0FF-1437-4D09-A5A2-25BEE3FBA841}" destId="{0DEAEE00-4D22-45DD-8B14-BBAEF9223E02}" srcOrd="12" destOrd="0" presId="urn:microsoft.com/office/officeart/2017/3/layout/DropPinTimeline"/>
    <dgm:cxn modelId="{2B7816BB-9129-4EA2-A6A1-23E170738950}" type="presParOf" srcId="{0DEAEE00-4D22-45DD-8B14-BBAEF9223E02}" destId="{0AF9ED4C-33D8-45A6-A7EA-1AAF3D1644C2}" srcOrd="0" destOrd="0" presId="urn:microsoft.com/office/officeart/2017/3/layout/DropPinTimeline"/>
    <dgm:cxn modelId="{682F66D3-730A-4559-9910-87F650966601}" type="presParOf" srcId="{0DEAEE00-4D22-45DD-8B14-BBAEF9223E02}" destId="{B9DAD8F3-22D1-42BB-92F4-08E100A8BADA}" srcOrd="1" destOrd="0" presId="urn:microsoft.com/office/officeart/2017/3/layout/DropPinTimeline"/>
    <dgm:cxn modelId="{2479EF9B-0FAE-4046-AFF0-FFB86E2E88AA}" type="presParOf" srcId="{B9DAD8F3-22D1-42BB-92F4-08E100A8BADA}" destId="{83BC58B8-2508-4668-A178-989897D0C0AF}" srcOrd="0" destOrd="0" presId="urn:microsoft.com/office/officeart/2017/3/layout/DropPinTimeline"/>
    <dgm:cxn modelId="{37A44B79-EC59-467D-B4C9-716AD27A5CDE}" type="presParOf" srcId="{B9DAD8F3-22D1-42BB-92F4-08E100A8BADA}" destId="{32FBCD36-F13E-47B5-9AF8-4AAAEC797792}" srcOrd="1" destOrd="0" presId="urn:microsoft.com/office/officeart/2017/3/layout/DropPinTimeline"/>
    <dgm:cxn modelId="{E716A481-259E-4D32-9939-6B19F69EDC63}" type="presParOf" srcId="{0DEAEE00-4D22-45DD-8B14-BBAEF9223E02}" destId="{1329FFDB-E3B3-4E0D-AB1B-EEA80566B72E}" srcOrd="2" destOrd="0" presId="urn:microsoft.com/office/officeart/2017/3/layout/DropPinTimeline"/>
    <dgm:cxn modelId="{91224454-E964-4813-85F5-1334FFD8200C}" type="presParOf" srcId="{0DEAEE00-4D22-45DD-8B14-BBAEF9223E02}" destId="{C326C9BC-12BB-471B-B7B0-9034006B90A8}" srcOrd="3" destOrd="0" presId="urn:microsoft.com/office/officeart/2017/3/layout/DropPinTimeline"/>
    <dgm:cxn modelId="{AA178F26-E725-4A89-BD98-BC6E00EBDD8D}" type="presParOf" srcId="{0DEAEE00-4D22-45DD-8B14-BBAEF9223E02}" destId="{784E30A5-7704-411A-BE15-A4063767CDF5}" srcOrd="4" destOrd="0" presId="urn:microsoft.com/office/officeart/2017/3/layout/DropPinTimeline"/>
    <dgm:cxn modelId="{1A600B13-98B5-49BA-A81B-ED22CCE4E413}" type="presParOf" srcId="{0DEAEE00-4D22-45DD-8B14-BBAEF9223E02}" destId="{36CC9D99-7BA3-484A-B492-640DEF7A39C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2355-CE4C-4668-BEBE-DCEE71B15892}">
      <dsp:nvSpPr>
        <dsp:cNvPr id="0" name=""/>
        <dsp:cNvSpPr/>
      </dsp:nvSpPr>
      <dsp:spPr>
        <a:xfrm>
          <a:off x="0" y="2262981"/>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CCB1D90-72A5-4647-A22E-3F69CBE80FDE}">
      <dsp:nvSpPr>
        <dsp:cNvPr id="0" name=""/>
        <dsp:cNvSpPr/>
      </dsp:nvSpPr>
      <dsp:spPr>
        <a:xfrm rot="8100000">
          <a:off x="73841"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A1D689-259F-4FE7-A4C4-34D4F30B5A13}">
      <dsp:nvSpPr>
        <dsp:cNvPr id="0" name=""/>
        <dsp:cNvSpPr/>
      </dsp:nvSpPr>
      <dsp:spPr>
        <a:xfrm>
          <a:off x="110770"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7CC627-E177-43FB-B291-3975B611E407}">
      <dsp:nvSpPr>
        <dsp:cNvPr id="0" name=""/>
        <dsp:cNvSpPr/>
      </dsp:nvSpPr>
      <dsp:spPr>
        <a:xfrm>
          <a:off x="475108"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Start of day, introductions</a:t>
          </a:r>
        </a:p>
      </dsp:txBody>
      <dsp:txXfrm>
        <a:off x="475108" y="923296"/>
        <a:ext cx="2278547" cy="1339685"/>
      </dsp:txXfrm>
    </dsp:sp>
    <dsp:sp modelId="{26A76E1E-16F0-4E3D-AC54-DB74E20C1C05}">
      <dsp:nvSpPr>
        <dsp:cNvPr id="0" name=""/>
        <dsp:cNvSpPr/>
      </dsp:nvSpPr>
      <dsp:spPr>
        <a:xfrm>
          <a:off x="475108"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09:00</a:t>
          </a:r>
        </a:p>
      </dsp:txBody>
      <dsp:txXfrm>
        <a:off x="475108" y="452596"/>
        <a:ext cx="2278547" cy="470700"/>
      </dsp:txXfrm>
    </dsp:sp>
    <dsp:sp modelId="{C3A1CF01-EA78-4AAF-B2FC-D32FCF89FAF2}">
      <dsp:nvSpPr>
        <dsp:cNvPr id="0" name=""/>
        <dsp:cNvSpPr/>
      </dsp:nvSpPr>
      <dsp:spPr>
        <a:xfrm>
          <a:off x="24005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63BF5F-FEA6-4C19-9F99-FC69A53D93EA}">
      <dsp:nvSpPr>
        <dsp:cNvPr id="0" name=""/>
        <dsp:cNvSpPr/>
      </dsp:nvSpPr>
      <dsp:spPr>
        <a:xfrm>
          <a:off x="198034"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E25C05-4124-4118-B0A3-382E80013A17}">
      <dsp:nvSpPr>
        <dsp:cNvPr id="0" name=""/>
        <dsp:cNvSpPr/>
      </dsp:nvSpPr>
      <dsp:spPr>
        <a:xfrm rot="18900000">
          <a:off x="1442866"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2B54A1E-9F9C-421A-9347-B7CDDF13FCB6}">
      <dsp:nvSpPr>
        <dsp:cNvPr id="0" name=""/>
        <dsp:cNvSpPr/>
      </dsp:nvSpPr>
      <dsp:spPr>
        <a:xfrm>
          <a:off x="1479795"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6881EDE-3BA1-443B-841A-F0CD8DF7A19F}">
      <dsp:nvSpPr>
        <dsp:cNvPr id="0" name=""/>
        <dsp:cNvSpPr/>
      </dsp:nvSpPr>
      <dsp:spPr>
        <a:xfrm>
          <a:off x="1844133"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Review the customer case study</a:t>
          </a:r>
        </a:p>
      </dsp:txBody>
      <dsp:txXfrm>
        <a:off x="1844133" y="2262981"/>
        <a:ext cx="2278547" cy="1339685"/>
      </dsp:txXfrm>
    </dsp:sp>
    <dsp:sp modelId="{E1FA3C79-94F8-4262-ADD6-13F675E37F68}">
      <dsp:nvSpPr>
        <dsp:cNvPr id="0" name=""/>
        <dsp:cNvSpPr/>
      </dsp:nvSpPr>
      <dsp:spPr>
        <a:xfrm>
          <a:off x="1844133"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09:15</a:t>
          </a:r>
        </a:p>
      </dsp:txBody>
      <dsp:txXfrm>
        <a:off x="1844133" y="3602666"/>
        <a:ext cx="2278547" cy="470700"/>
      </dsp:txXfrm>
    </dsp:sp>
    <dsp:sp modelId="{079D7384-4D6E-4FA1-9F5C-4875F1A46874}">
      <dsp:nvSpPr>
        <dsp:cNvPr id="0" name=""/>
        <dsp:cNvSpPr/>
      </dsp:nvSpPr>
      <dsp:spPr>
        <a:xfrm>
          <a:off x="160907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01D0E1-A7FB-4366-BB30-0B934D7C6D1C}">
      <dsp:nvSpPr>
        <dsp:cNvPr id="0" name=""/>
        <dsp:cNvSpPr/>
      </dsp:nvSpPr>
      <dsp:spPr>
        <a:xfrm>
          <a:off x="1567059"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6870E5-ACA8-40CA-9BE8-2DE691F6CC45}">
      <dsp:nvSpPr>
        <dsp:cNvPr id="0" name=""/>
        <dsp:cNvSpPr/>
      </dsp:nvSpPr>
      <dsp:spPr>
        <a:xfrm rot="8100000">
          <a:off x="281189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44A050D-3AA6-4967-8833-C17FDDA50171}">
      <dsp:nvSpPr>
        <dsp:cNvPr id="0" name=""/>
        <dsp:cNvSpPr/>
      </dsp:nvSpPr>
      <dsp:spPr>
        <a:xfrm>
          <a:off x="284881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50627E-6932-448C-BF19-E66F457A3CC9}">
      <dsp:nvSpPr>
        <dsp:cNvPr id="0" name=""/>
        <dsp:cNvSpPr/>
      </dsp:nvSpPr>
      <dsp:spPr>
        <a:xfrm>
          <a:off x="3213158"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Walkthrough, design solution</a:t>
          </a:r>
        </a:p>
      </dsp:txBody>
      <dsp:txXfrm>
        <a:off x="3213158" y="923296"/>
        <a:ext cx="2278547" cy="1339685"/>
      </dsp:txXfrm>
    </dsp:sp>
    <dsp:sp modelId="{CF1035D8-6226-4988-8784-B3DBF6285580}">
      <dsp:nvSpPr>
        <dsp:cNvPr id="0" name=""/>
        <dsp:cNvSpPr/>
      </dsp:nvSpPr>
      <dsp:spPr>
        <a:xfrm>
          <a:off x="3213158"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09:30</a:t>
          </a:r>
        </a:p>
      </dsp:txBody>
      <dsp:txXfrm>
        <a:off x="3213158" y="452596"/>
        <a:ext cx="2278547" cy="470700"/>
      </dsp:txXfrm>
    </dsp:sp>
    <dsp:sp modelId="{7A50C8FA-B0EA-40DC-9A5C-7FB8DDCC8694}">
      <dsp:nvSpPr>
        <dsp:cNvPr id="0" name=""/>
        <dsp:cNvSpPr/>
      </dsp:nvSpPr>
      <dsp:spPr>
        <a:xfrm>
          <a:off x="297810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36BF2C-1822-4DD5-8372-9649E70D40A9}">
      <dsp:nvSpPr>
        <dsp:cNvPr id="0" name=""/>
        <dsp:cNvSpPr/>
      </dsp:nvSpPr>
      <dsp:spPr>
        <a:xfrm>
          <a:off x="2936084"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1D20C6-BE2B-43B7-9B85-5C22F4D49BDA}">
      <dsp:nvSpPr>
        <dsp:cNvPr id="0" name=""/>
        <dsp:cNvSpPr/>
      </dsp:nvSpPr>
      <dsp:spPr>
        <a:xfrm rot="18900000">
          <a:off x="4180915"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100732-E556-4715-AC0B-F3C1D0666561}">
      <dsp:nvSpPr>
        <dsp:cNvPr id="0" name=""/>
        <dsp:cNvSpPr/>
      </dsp:nvSpPr>
      <dsp:spPr>
        <a:xfrm>
          <a:off x="4217844"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5862D4C-821D-43AD-9E0B-F548DC0AE188}">
      <dsp:nvSpPr>
        <dsp:cNvPr id="0" name=""/>
        <dsp:cNvSpPr/>
      </dsp:nvSpPr>
      <dsp:spPr>
        <a:xfrm>
          <a:off x="4582183"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Break</a:t>
          </a:r>
        </a:p>
      </dsp:txBody>
      <dsp:txXfrm>
        <a:off x="4582183" y="2262981"/>
        <a:ext cx="2278547" cy="1339685"/>
      </dsp:txXfrm>
    </dsp:sp>
    <dsp:sp modelId="{A4871345-25C3-4B55-A167-9EE221DDA250}">
      <dsp:nvSpPr>
        <dsp:cNvPr id="0" name=""/>
        <dsp:cNvSpPr/>
      </dsp:nvSpPr>
      <dsp:spPr>
        <a:xfrm>
          <a:off x="4582183"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10:15</a:t>
          </a:r>
        </a:p>
      </dsp:txBody>
      <dsp:txXfrm>
        <a:off x="4582183" y="3602666"/>
        <a:ext cx="2278547" cy="470700"/>
      </dsp:txXfrm>
    </dsp:sp>
    <dsp:sp modelId="{9373A3E5-699B-482A-AD1B-75EB039C26BE}">
      <dsp:nvSpPr>
        <dsp:cNvPr id="0" name=""/>
        <dsp:cNvSpPr/>
      </dsp:nvSpPr>
      <dsp:spPr>
        <a:xfrm>
          <a:off x="434712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1D2332-B1B9-44B3-8AF1-AEC62BADBABE}">
      <dsp:nvSpPr>
        <dsp:cNvPr id="0" name=""/>
        <dsp:cNvSpPr/>
      </dsp:nvSpPr>
      <dsp:spPr>
        <a:xfrm>
          <a:off x="4305109"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C09FED-1F15-4DC8-8417-CD16E5503E71}">
      <dsp:nvSpPr>
        <dsp:cNvPr id="0" name=""/>
        <dsp:cNvSpPr/>
      </dsp:nvSpPr>
      <dsp:spPr>
        <a:xfrm rot="8100000">
          <a:off x="554994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7AFC46B-EA25-4AA9-98D5-39D818D38BBD}">
      <dsp:nvSpPr>
        <dsp:cNvPr id="0" name=""/>
        <dsp:cNvSpPr/>
      </dsp:nvSpPr>
      <dsp:spPr>
        <a:xfrm>
          <a:off x="558686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B2EE326-5BED-4051-B21A-5563D58E4590}">
      <dsp:nvSpPr>
        <dsp:cNvPr id="0" name=""/>
        <dsp:cNvSpPr/>
      </dsp:nvSpPr>
      <dsp:spPr>
        <a:xfrm>
          <a:off x="5951207"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err="1"/>
            <a:t>PoC</a:t>
          </a:r>
          <a:r>
            <a:rPr lang="en-US" sz="1500" kern="1200"/>
            <a:t> solution continued</a:t>
          </a:r>
        </a:p>
      </dsp:txBody>
      <dsp:txXfrm>
        <a:off x="5951207" y="923296"/>
        <a:ext cx="2278547" cy="1339685"/>
      </dsp:txXfrm>
    </dsp:sp>
    <dsp:sp modelId="{DBB4B665-E39C-455F-9E15-BDCDCED7F9CD}">
      <dsp:nvSpPr>
        <dsp:cNvPr id="0" name=""/>
        <dsp:cNvSpPr/>
      </dsp:nvSpPr>
      <dsp:spPr>
        <a:xfrm>
          <a:off x="5951207"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10:30</a:t>
          </a:r>
        </a:p>
      </dsp:txBody>
      <dsp:txXfrm>
        <a:off x="5951207" y="452596"/>
        <a:ext cx="2278547" cy="470700"/>
      </dsp:txXfrm>
    </dsp:sp>
    <dsp:sp modelId="{3E4A9754-78E9-4F14-B699-CBB0CE4D1833}">
      <dsp:nvSpPr>
        <dsp:cNvPr id="0" name=""/>
        <dsp:cNvSpPr/>
      </dsp:nvSpPr>
      <dsp:spPr>
        <a:xfrm>
          <a:off x="571615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46C7206-1784-4448-AB1A-EB15D83FE515}">
      <dsp:nvSpPr>
        <dsp:cNvPr id="0" name=""/>
        <dsp:cNvSpPr/>
      </dsp:nvSpPr>
      <dsp:spPr>
        <a:xfrm>
          <a:off x="5674133"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BBC862-26B8-49F1-A024-DB3DA1442773}">
      <dsp:nvSpPr>
        <dsp:cNvPr id="0" name=""/>
        <dsp:cNvSpPr/>
      </dsp:nvSpPr>
      <dsp:spPr>
        <a:xfrm rot="18900000">
          <a:off x="6918965"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878E06C-BBB5-46C7-9080-1A4F6ACA7872}">
      <dsp:nvSpPr>
        <dsp:cNvPr id="0" name=""/>
        <dsp:cNvSpPr/>
      </dsp:nvSpPr>
      <dsp:spPr>
        <a:xfrm>
          <a:off x="6955894"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865DE5C-81F7-4BC1-859A-B447B2CEDB2F}">
      <dsp:nvSpPr>
        <dsp:cNvPr id="0" name=""/>
        <dsp:cNvSpPr/>
      </dsp:nvSpPr>
      <dsp:spPr>
        <a:xfrm>
          <a:off x="7320232"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Introduction to hands-on lab</a:t>
          </a:r>
        </a:p>
      </dsp:txBody>
      <dsp:txXfrm>
        <a:off x="7320232" y="2262981"/>
        <a:ext cx="2278547" cy="1339685"/>
      </dsp:txXfrm>
    </dsp:sp>
    <dsp:sp modelId="{ED4C336F-D0F2-414F-9944-5161D4ECCCCE}">
      <dsp:nvSpPr>
        <dsp:cNvPr id="0" name=""/>
        <dsp:cNvSpPr/>
      </dsp:nvSpPr>
      <dsp:spPr>
        <a:xfrm>
          <a:off x="7320232"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11:30</a:t>
          </a:r>
        </a:p>
      </dsp:txBody>
      <dsp:txXfrm>
        <a:off x="7320232" y="3602666"/>
        <a:ext cx="2278547" cy="470700"/>
      </dsp:txXfrm>
    </dsp:sp>
    <dsp:sp modelId="{E8EE44CF-7F35-42BE-9035-5017B146141C}">
      <dsp:nvSpPr>
        <dsp:cNvPr id="0" name=""/>
        <dsp:cNvSpPr/>
      </dsp:nvSpPr>
      <dsp:spPr>
        <a:xfrm>
          <a:off x="7085175"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A5CA5B-E175-4D8C-87CC-DC77085073E8}">
      <dsp:nvSpPr>
        <dsp:cNvPr id="0" name=""/>
        <dsp:cNvSpPr/>
      </dsp:nvSpPr>
      <dsp:spPr>
        <a:xfrm>
          <a:off x="7043158"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BC58B8-2508-4668-A178-989897D0C0AF}">
      <dsp:nvSpPr>
        <dsp:cNvPr id="0" name=""/>
        <dsp:cNvSpPr/>
      </dsp:nvSpPr>
      <dsp:spPr>
        <a:xfrm rot="8100000">
          <a:off x="828799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2FBCD36-F13E-47B5-9AF8-4AAAEC797792}">
      <dsp:nvSpPr>
        <dsp:cNvPr id="0" name=""/>
        <dsp:cNvSpPr/>
      </dsp:nvSpPr>
      <dsp:spPr>
        <a:xfrm>
          <a:off x="832491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29FFDB-E3B3-4E0D-AB1B-EEA80566B72E}">
      <dsp:nvSpPr>
        <dsp:cNvPr id="0" name=""/>
        <dsp:cNvSpPr/>
      </dsp:nvSpPr>
      <dsp:spPr>
        <a:xfrm>
          <a:off x="8689257"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Wrap up</a:t>
          </a:r>
        </a:p>
      </dsp:txBody>
      <dsp:txXfrm>
        <a:off x="8689257" y="923296"/>
        <a:ext cx="2278547" cy="1339685"/>
      </dsp:txXfrm>
    </dsp:sp>
    <dsp:sp modelId="{C326C9BC-12BB-471B-B7B0-9034006B90A8}">
      <dsp:nvSpPr>
        <dsp:cNvPr id="0" name=""/>
        <dsp:cNvSpPr/>
      </dsp:nvSpPr>
      <dsp:spPr>
        <a:xfrm>
          <a:off x="8689257"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11:45 – 12:00</a:t>
          </a:r>
        </a:p>
      </dsp:txBody>
      <dsp:txXfrm>
        <a:off x="8689257" y="452596"/>
        <a:ext cx="2278547" cy="470700"/>
      </dsp:txXfrm>
    </dsp:sp>
    <dsp:sp modelId="{784E30A5-7704-411A-BE15-A4063767CDF5}">
      <dsp:nvSpPr>
        <dsp:cNvPr id="0" name=""/>
        <dsp:cNvSpPr/>
      </dsp:nvSpPr>
      <dsp:spPr>
        <a:xfrm>
          <a:off x="8454200"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F9ED4C-33D8-45A6-A7EA-1AAF3D1644C2}">
      <dsp:nvSpPr>
        <dsp:cNvPr id="0" name=""/>
        <dsp:cNvSpPr/>
      </dsp:nvSpPr>
      <dsp:spPr>
        <a:xfrm>
          <a:off x="8412183"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‹nr.›</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0998D5BB-B127-481F-BC0A-2F77C576BB34}" type="slidenum">
              <a:rPr lang="en-US" smtClean="0"/>
              <a:t>5</a:t>
            </a:fld>
            <a:endParaRPr lang="en-US"/>
          </a:p>
        </p:txBody>
      </p:sp>
    </p:spTree>
    <p:extLst>
      <p:ext uri="{BB962C8B-B14F-4D97-AF65-F5344CB8AC3E}">
        <p14:creationId xmlns:p14="http://schemas.microsoft.com/office/powerpoint/2010/main" val="528588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9/14/2020 8:52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924338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‹nr.›</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en textsp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sv-SE"/>
              <a:t>Klicka här för att ändra format</a:t>
            </a:r>
          </a:p>
        </p:txBody>
      </p:sp>
      <p:sp>
        <p:nvSpPr>
          <p:cNvPr id="3" name="Content Placeholder 2"/>
          <p:cNvSpPr>
            <a:spLocks noGrp="1"/>
          </p:cNvSpPr>
          <p:nvPr>
            <p:ph idx="1"/>
          </p:nvPr>
        </p:nvSpPr>
        <p:spPr/>
        <p:txBody>
          <a:bodyPr/>
          <a:lstStyle>
            <a:lvl1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5066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‹nr.›</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3" Type="http://schemas.openxmlformats.org/officeDocument/2006/relationships/image" Target="../media/image27.pn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9.sv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2.sv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0.xml"/><Relationship Id="rId1" Type="http://schemas.openxmlformats.org/officeDocument/2006/relationships/themeOverride" Target="../theme/themeOverride1.xm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DK" dirty="0"/>
              <a:t>By Kristinn Tyr Gunnarsson &amp;</a:t>
            </a:r>
            <a:br>
              <a:rPr lang="en-DK" dirty="0"/>
            </a:br>
            <a:r>
              <a:rPr lang="it-IT" dirty="0"/>
              <a:t>Mihai Borz</a:t>
            </a:r>
            <a:br>
              <a:rPr lang="en-DK" dirty="0"/>
            </a:br>
            <a:r>
              <a:rPr lang="en-DK" dirty="0"/>
              <a:t>Solidify </a:t>
            </a:r>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a:xfrm>
            <a:off x="609600" y="274638"/>
            <a:ext cx="6178163" cy="792604"/>
          </a:xfrm>
        </p:spPr>
        <p:txBody>
          <a:bodyPr/>
          <a:lstStyle/>
          <a:p>
            <a:r>
              <a:rPr lang="en-DK" sz="5400" dirty="0">
                <a:solidFill>
                  <a:schemeClr val="bg1"/>
                </a:solidFill>
                <a:latin typeface="Segoe UI Light" panose="020B0502040204020203" pitchFamily="34" charset="0"/>
                <a:ea typeface="+mn-ea"/>
                <a:cs typeface="Segoe UI Light" panose="020B0502040204020203" pitchFamily="34" charset="0"/>
              </a:rPr>
              <a:t>About</a:t>
            </a:r>
            <a:endParaRPr lang="sv-SE" sz="5400" dirty="0">
              <a:solidFill>
                <a:schemeClr val="bg1"/>
              </a:solidFill>
              <a:latin typeface="Segoe UI Light" panose="020B0502040204020203" pitchFamily="34" charset="0"/>
              <a:ea typeface="+mn-ea"/>
              <a:cs typeface="Segoe UI Light" panose="020B0502040204020203" pitchFamily="34" charset="0"/>
            </a:endParaRPr>
          </a:p>
        </p:txBody>
      </p:sp>
      <p:sp>
        <p:nvSpPr>
          <p:cNvPr id="4" name="Content Placeholder 3"/>
          <p:cNvSpPr>
            <a:spLocks noGrp="1"/>
          </p:cNvSpPr>
          <p:nvPr>
            <p:ph idx="1"/>
          </p:nvPr>
        </p:nvSpPr>
        <p:spPr>
          <a:xfrm>
            <a:off x="269241" y="1189178"/>
            <a:ext cx="11653521" cy="6172074"/>
          </a:xfrm>
        </p:spPr>
        <p:txBody>
          <a:bodyPr/>
          <a:lstStyle/>
          <a:p>
            <a:pPr marL="0" indent="0">
              <a:buNone/>
            </a:pPr>
            <a:r>
              <a:rPr lang="en-DK" sz="4400" spc="-100" dirty="0">
                <a:ln w="3175">
                  <a:noFill/>
                </a:ln>
                <a:latin typeface="Segoe UI Light" panose="020B0502040204020203" pitchFamily="34" charset="0"/>
                <a:ea typeface="+mn-ea"/>
                <a:cs typeface="Segoe UI Light" panose="020B0502040204020203" pitchFamily="34" charset="0"/>
              </a:rPr>
              <a:t>K</a:t>
            </a:r>
            <a:r>
              <a:rPr lang="en-US" sz="4400" spc="-100" dirty="0">
                <a:ln w="3175">
                  <a:noFill/>
                </a:ln>
                <a:latin typeface="Segoe UI Light" panose="020B0502040204020203" pitchFamily="34" charset="0"/>
                <a:ea typeface="+mn-ea"/>
                <a:cs typeface="Segoe UI Light" panose="020B0502040204020203" pitchFamily="34" charset="0"/>
              </a:rPr>
              <a:t>r</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t</a:t>
            </a:r>
            <a:r>
              <a:rPr lang="en-US" sz="4400" spc="-100" dirty="0" err="1">
                <a:ln w="3175">
                  <a:noFill/>
                </a:ln>
                <a:latin typeface="Segoe UI Light" panose="020B0502040204020203" pitchFamily="34" charset="0"/>
                <a:ea typeface="+mn-ea"/>
                <a:cs typeface="Segoe UI Light" panose="020B0502040204020203" pitchFamily="34" charset="0"/>
              </a:rPr>
              <a:t>i</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T</a:t>
            </a:r>
            <a:r>
              <a:rPr lang="en-DK" sz="4400" spc="-100" dirty="0">
                <a:ln w="3175">
                  <a:noFill/>
                </a:ln>
                <a:latin typeface="Segoe UI Light" panose="020B0502040204020203" pitchFamily="34" charset="0"/>
                <a:ea typeface="+mn-ea"/>
                <a:cs typeface="Segoe UI Light" panose="020B0502040204020203" pitchFamily="34" charset="0"/>
              </a:rPr>
              <a:t>y</a:t>
            </a:r>
            <a:r>
              <a:rPr lang="en-US" sz="4400" spc="-100" dirty="0">
                <a:ln w="3175">
                  <a:noFill/>
                </a:ln>
                <a:latin typeface="Segoe UI Light" panose="020B0502040204020203" pitchFamily="34" charset="0"/>
                <a:ea typeface="+mn-ea"/>
                <a:cs typeface="Segoe UI Light" panose="020B0502040204020203" pitchFamily="34" charset="0"/>
              </a:rPr>
              <a:t>r</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G</a:t>
            </a:r>
            <a:r>
              <a:rPr lang="en-DK" sz="4400" spc="-100" dirty="0">
                <a:ln w="3175">
                  <a:noFill/>
                </a:ln>
                <a:latin typeface="Segoe UI Light" panose="020B0502040204020203" pitchFamily="34" charset="0"/>
                <a:ea typeface="+mn-ea"/>
                <a:cs typeface="Segoe UI Light" panose="020B0502040204020203" pitchFamily="34" charset="0"/>
              </a:rPr>
              <a:t>u</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s</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n</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AU" sz="4400" spc="-100" dirty="0">
                <a:ln w="3175">
                  <a:noFill/>
                </a:ln>
                <a:latin typeface="Segoe UI Light" panose="020B0502040204020203" pitchFamily="34" charset="0"/>
                <a:ea typeface="+mn-ea"/>
                <a:cs typeface="Segoe UI Light" panose="020B0502040204020203" pitchFamily="34" charset="0"/>
              </a:rPr>
              <a:t>Solidify</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m</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k</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err="1">
                <a:ln w="3175">
                  <a:noFill/>
                </a:ln>
                <a:latin typeface="Segoe UI Light" panose="020B0502040204020203" pitchFamily="34" charset="0"/>
                <a:ea typeface="+mn-ea"/>
                <a:cs typeface="Segoe UI Light" panose="020B0502040204020203" pitchFamily="34" charset="0"/>
              </a:rPr>
              <a:t>pS</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Kr</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t</a:t>
            </a:r>
            <a:r>
              <a:rPr lang="en-US" sz="4400" spc="-100" dirty="0" err="1">
                <a:ln w="3175">
                  <a:noFill/>
                </a:ln>
                <a:latin typeface="Segoe UI Light" panose="020B0502040204020203" pitchFamily="34" charset="0"/>
                <a:ea typeface="+mn-ea"/>
                <a:cs typeface="Segoe UI Light" panose="020B0502040204020203" pitchFamily="34" charset="0"/>
              </a:rPr>
              <a:t>i</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a:t>
            </a:r>
            <a:r>
              <a:rPr lang="en-US" sz="4400" spc="-100" dirty="0">
                <a:ln w="3175">
                  <a:noFill/>
                </a:ln>
                <a:latin typeface="Segoe UI Light" panose="020B0502040204020203" pitchFamily="34" charset="0"/>
                <a:ea typeface="+mn-ea"/>
                <a:cs typeface="Segoe UI Light" panose="020B0502040204020203" pitchFamily="34" charset="0"/>
              </a:rPr>
              <a:t>g</a:t>
            </a:r>
            <a:r>
              <a:rPr lang="en-DK" sz="4400" spc="-100" dirty="0">
                <a:ln w="3175">
                  <a:noFill/>
                </a:ln>
                <a:latin typeface="Segoe UI Light" panose="020B0502040204020203" pitchFamily="34" charset="0"/>
                <a:ea typeface="+mn-ea"/>
                <a:cs typeface="Segoe UI Light" panose="020B0502040204020203" pitchFamily="34" charset="0"/>
              </a:rPr>
              <a:t>u</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s</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n</a:t>
            </a:r>
            <a:r>
              <a:rPr lang="sv-SE" sz="4400" spc="-100" dirty="0">
                <a:ln w="3175">
                  <a:noFill/>
                </a:ln>
                <a:latin typeface="Segoe UI Light" panose="020B0502040204020203" pitchFamily="34" charset="0"/>
                <a:ea typeface="+mn-ea"/>
                <a:cs typeface="Segoe UI Light" panose="020B0502040204020203" pitchFamily="34" charset="0"/>
              </a:rPr>
              <a:t>@solidify.dev</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Senior DevOps Engineer</a:t>
            </a:r>
            <a:br>
              <a:rPr lang="en-DK" sz="4400" spc="-100" dirty="0">
                <a:ln w="3175">
                  <a:noFill/>
                </a:ln>
                <a:latin typeface="Segoe UI Light" panose="020B0502040204020203" pitchFamily="34" charset="0"/>
                <a:ea typeface="+mn-ea"/>
                <a:cs typeface="Segoe UI Light" panose="020B0502040204020203" pitchFamily="34" charset="0"/>
              </a:rPr>
            </a:br>
            <a:r>
              <a:rPr lang="en-US" sz="4400" spc="-100" dirty="0">
                <a:ln w="3175">
                  <a:noFill/>
                </a:ln>
                <a:latin typeface="Segoe UI Light" panose="020B0502040204020203" pitchFamily="34" charset="0"/>
                <a:ea typeface="+mn-ea"/>
                <a:cs typeface="Segoe UI Light" panose="020B0502040204020203" pitchFamily="34" charset="0"/>
              </a:rPr>
              <a:t>C</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o</a:t>
            </a:r>
            <a:r>
              <a:rPr lang="en-US" sz="4400" spc="-100" dirty="0">
                <a:ln w="3175">
                  <a:noFill/>
                </a:ln>
                <a:latin typeface="Segoe UI Light" panose="020B0502040204020203" pitchFamily="34" charset="0"/>
                <a:ea typeface="+mn-ea"/>
                <a:cs typeface="Segoe UI Light" panose="020B0502040204020203" pitchFamily="34" charset="0"/>
              </a:rPr>
              <a:t>l</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f</a:t>
            </a:r>
            <a:r>
              <a:rPr lang="en-DK" sz="4400" spc="-100" dirty="0">
                <a:ln w="3175">
                  <a:noFill/>
                </a:ln>
                <a:latin typeface="Segoe UI Light" panose="020B0502040204020203" pitchFamily="34" charset="0"/>
                <a:ea typeface="+mn-ea"/>
                <a:cs typeface="Segoe UI Light" panose="020B0502040204020203" pitchFamily="34" charset="0"/>
              </a:rPr>
              <a:t>y </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m</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k</a:t>
            </a:r>
            <a:r>
              <a:rPr lang="en-DK" sz="4400" spc="-100" dirty="0">
                <a:ln w="3175">
                  <a:noFill/>
                </a:ln>
                <a:latin typeface="Segoe UI Light" panose="020B0502040204020203" pitchFamily="34" charset="0"/>
                <a:ea typeface="+mn-ea"/>
                <a:cs typeface="Segoe UI Light" panose="020B0502040204020203" pitchFamily="34" charset="0"/>
              </a:rPr>
              <a:t> </a:t>
            </a:r>
            <a:br>
              <a:rPr lang="en-DK" dirty="0"/>
            </a:br>
            <a:endParaRPr lang="en-AU" dirty="0"/>
          </a:p>
          <a:p>
            <a:pPr marL="0" indent="0">
              <a:buNone/>
            </a:pPr>
            <a:endParaRPr lang="en-AU" dirty="0"/>
          </a:p>
          <a:p>
            <a:pPr marL="0" indent="0">
              <a:buNone/>
            </a:pPr>
            <a:endParaRPr lang="en-AU" dirty="0"/>
          </a:p>
          <a:p>
            <a:endParaRPr lang="sv-SE"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6340" y="5418950"/>
            <a:ext cx="2629302" cy="529167"/>
          </a:xfrm>
          <a:prstGeom prst="rect">
            <a:avLst/>
          </a:prstGeom>
        </p:spPr>
      </p:pic>
      <p:pic>
        <p:nvPicPr>
          <p:cNvPr id="7" name="Billede 6" descr="Et billede, der indeholder person, mand, stående, kulør&#10;&#10;Automatisk genereret beskrivelse">
            <a:extLst>
              <a:ext uri="{FF2B5EF4-FFF2-40B4-BE49-F238E27FC236}">
                <a16:creationId xmlns:a16="http://schemas.microsoft.com/office/drawing/2014/main" id="{457DBBD4-723A-4BB1-8609-0057A934D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9227" y="627892"/>
            <a:ext cx="2949825" cy="4163166"/>
          </a:xfrm>
          <a:prstGeom prst="rect">
            <a:avLst/>
          </a:prstGeom>
        </p:spPr>
      </p:pic>
    </p:spTree>
    <p:extLst>
      <p:ext uri="{BB962C8B-B14F-4D97-AF65-F5344CB8AC3E}">
        <p14:creationId xmlns:p14="http://schemas.microsoft.com/office/powerpoint/2010/main" val="1955107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p:txBody>
          <a:bodyPr/>
          <a:lstStyle/>
          <a:p>
            <a:r>
              <a:rPr lang="sv-SE" sz="5400" dirty="0" err="1">
                <a:solidFill>
                  <a:schemeClr val="bg1"/>
                </a:solidFill>
                <a:latin typeface="Segoe UI Light" panose="020B0502040204020203" pitchFamily="34" charset="0"/>
                <a:ea typeface="+mn-ea"/>
                <a:cs typeface="Segoe UI Light" panose="020B0502040204020203" pitchFamily="34" charset="0"/>
              </a:rPr>
              <a:t>About</a:t>
            </a:r>
            <a:endParaRPr lang="sv-SE" dirty="0"/>
          </a:p>
        </p:txBody>
      </p:sp>
      <p:sp>
        <p:nvSpPr>
          <p:cNvPr id="4" name="Content Placeholder 3"/>
          <p:cNvSpPr>
            <a:spLocks noGrp="1"/>
          </p:cNvSpPr>
          <p:nvPr>
            <p:ph idx="1"/>
          </p:nvPr>
        </p:nvSpPr>
        <p:spPr>
          <a:xfrm>
            <a:off x="269241" y="1189178"/>
            <a:ext cx="11653521" cy="6211637"/>
          </a:xfrm>
        </p:spPr>
        <p:txBody>
          <a:bodyPr/>
          <a:lstStyle/>
          <a:p>
            <a:pPr marL="0" indent="0">
              <a:buNone/>
            </a:pPr>
            <a:r>
              <a:rPr lang="it-IT" sz="4400" spc="-100" dirty="0">
                <a:ln w="3175">
                  <a:noFill/>
                </a:ln>
                <a:latin typeface="Segoe UI Light" panose="020B0502040204020203" pitchFamily="34" charset="0"/>
                <a:ea typeface="+mn-ea"/>
                <a:cs typeface="Segoe UI Light" panose="020B0502040204020203" pitchFamily="34" charset="0"/>
              </a:rPr>
              <a:t>Mihai Borz </a:t>
            </a:r>
            <a:br>
              <a:rPr lang="en-DK" sz="4400" spc="-100" dirty="0">
                <a:ln w="3175">
                  <a:noFill/>
                </a:ln>
                <a:latin typeface="Segoe UI Light" panose="020B0502040204020203" pitchFamily="34" charset="0"/>
                <a:ea typeface="+mn-ea"/>
                <a:cs typeface="Segoe UI Light" panose="020B0502040204020203" pitchFamily="34" charset="0"/>
              </a:rPr>
            </a:br>
            <a:r>
              <a:rPr lang="en-AU" sz="4400" spc="-100" dirty="0">
                <a:ln w="3175">
                  <a:noFill/>
                </a:ln>
                <a:latin typeface="Segoe UI Light" panose="020B0502040204020203" pitchFamily="34" charset="0"/>
                <a:ea typeface="+mn-ea"/>
                <a:cs typeface="Segoe UI Light" panose="020B0502040204020203" pitchFamily="34" charset="0"/>
              </a:rPr>
              <a:t>Solidify AB</a:t>
            </a:r>
          </a:p>
          <a:p>
            <a:pPr marL="0" indent="0">
              <a:buNone/>
            </a:pPr>
            <a:r>
              <a:rPr lang="it-IT" sz="4400" spc="-100" dirty="0">
                <a:ln w="3175">
                  <a:noFill/>
                </a:ln>
                <a:latin typeface="Segoe UI Light" panose="020B0502040204020203" pitchFamily="34" charset="0"/>
                <a:ea typeface="+mn-ea"/>
                <a:cs typeface="Segoe UI Light" panose="020B0502040204020203" pitchFamily="34" charset="0"/>
              </a:rPr>
              <a:t>Mihai.borz@solidify.se</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endParaRPr lang="en-DK" dirty="0"/>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Senior Software Engineer</a:t>
            </a:r>
          </a:p>
          <a:p>
            <a:pPr marL="0" indent="0">
              <a:buNone/>
            </a:pPr>
            <a:endParaRPr lang="en-AU" dirty="0">
              <a:solidFill>
                <a:schemeClr val="accent4">
                  <a:lumMod val="75000"/>
                </a:schemeClr>
              </a:solidFill>
            </a:endParaRPr>
          </a:p>
          <a:p>
            <a:pPr marL="0" indent="0">
              <a:buNone/>
            </a:pPr>
            <a:endParaRPr lang="en-AU" dirty="0"/>
          </a:p>
          <a:p>
            <a:pPr marL="0" indent="0">
              <a:buNone/>
            </a:pPr>
            <a:endParaRPr lang="en-AU" dirty="0"/>
          </a:p>
          <a:p>
            <a:endParaRPr lang="sv-SE"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6340" y="5418950"/>
            <a:ext cx="2629302" cy="529167"/>
          </a:xfrm>
          <a:prstGeom prst="rect">
            <a:avLst/>
          </a:prstGeom>
        </p:spPr>
      </p:pic>
      <p:pic>
        <p:nvPicPr>
          <p:cNvPr id="1026" name="Picture 2" descr="Mihai Borz">
            <a:extLst>
              <a:ext uri="{FF2B5EF4-FFF2-40B4-BE49-F238E27FC236}">
                <a16:creationId xmlns:a16="http://schemas.microsoft.com/office/drawing/2014/main" id="{28442A66-EAD5-4ED6-B2D9-9F5EE2C2AB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7674" y="1189176"/>
            <a:ext cx="3135085" cy="3120571"/>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915369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5975" y="1810966"/>
            <a:ext cx="2811608" cy="2811608"/>
          </a:xfrm>
          <a:prstGeom prst="rect">
            <a:avLst/>
          </a:prstGeom>
        </p:spPr>
      </p:pic>
      <p:sp>
        <p:nvSpPr>
          <p:cNvPr id="2" name="Title 1"/>
          <p:cNvSpPr>
            <a:spLocks noGrp="1"/>
          </p:cNvSpPr>
          <p:nvPr>
            <p:ph type="title"/>
          </p:nvPr>
        </p:nvSpPr>
        <p:spPr/>
        <p:txBody>
          <a:bodyPr/>
          <a:lstStyle/>
          <a:p>
            <a:r>
              <a:rPr lang="en-DK" sz="5400" dirty="0">
                <a:solidFill>
                  <a:schemeClr val="bg1"/>
                </a:solidFill>
                <a:latin typeface="Segoe UI Light" panose="020B0502040204020203" pitchFamily="34" charset="0"/>
                <a:ea typeface="+mn-ea"/>
                <a:cs typeface="Segoe UI Light" panose="020B0502040204020203" pitchFamily="34" charset="0"/>
              </a:rPr>
              <a:t>Solidify Mission</a:t>
            </a:r>
            <a:endParaRPr lang="en-US" sz="5400" dirty="0">
              <a:solidFill>
                <a:schemeClr val="bg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a:bodyPr>
          <a:lstStyle/>
          <a:p>
            <a:pPr marL="0" indent="0">
              <a:buNone/>
            </a:pPr>
            <a:endParaRPr lang="sv-SE" i="1" dirty="0"/>
          </a:p>
          <a:p>
            <a:pPr marL="0" indent="0">
              <a:buNone/>
            </a:pPr>
            <a:r>
              <a:rPr lang="sv-SE" sz="4400" spc="-100" dirty="0" err="1">
                <a:ln w="3175">
                  <a:noFill/>
                </a:ln>
                <a:latin typeface="Segoe UI Light" panose="020B0502040204020203" pitchFamily="34" charset="0"/>
                <a:ea typeface="+mn-ea"/>
                <a:cs typeface="Segoe UI Light" panose="020B0502040204020203" pitchFamily="34" charset="0"/>
              </a:rPr>
              <a:t>Our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customers</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create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value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using</a:t>
            </a:r>
            <a:r>
              <a:rPr lang="sv-SE" sz="4400" spc="-100" dirty="0">
                <a:ln w="3175">
                  <a:noFill/>
                </a:ln>
                <a:latin typeface="Segoe UI Light" panose="020B0502040204020203" pitchFamily="34" charset="0"/>
                <a:ea typeface="+mn-ea"/>
                <a:cs typeface="Segoe UI Light" panose="020B0502040204020203" pitchFamily="34" charset="0"/>
              </a:rPr>
              <a:t> software. </a:t>
            </a:r>
            <a:r>
              <a:rPr lang="sv-SE" sz="4400" spc="-100" dirty="0" err="1">
                <a:ln w="3175">
                  <a:noFill/>
                </a:ln>
                <a:latin typeface="Segoe UI Light" panose="020B0502040204020203" pitchFamily="34" charset="0"/>
                <a:ea typeface="+mn-ea"/>
                <a:cs typeface="Segoe UI Light" panose="020B0502040204020203" pitchFamily="34" charset="0"/>
              </a:rPr>
              <a:t>We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help</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them</a:t>
            </a:r>
            <a:r>
              <a:rPr lang="sv-SE" sz="4400" spc="-100" dirty="0">
                <a:ln w="3175">
                  <a:noFill/>
                </a:ln>
                <a:latin typeface="Segoe UI Light" panose="020B0502040204020203" pitchFamily="34" charset="0"/>
                <a:ea typeface="+mn-ea"/>
                <a:cs typeface="Segoe UI Light" panose="020B0502040204020203" pitchFamily="34" charset="0"/>
              </a:rPr>
              <a:t> do it faster, at </a:t>
            </a:r>
            <a:r>
              <a:rPr lang="sv-SE" sz="4400" spc="-100" dirty="0" err="1">
                <a:ln w="3175">
                  <a:noFill/>
                </a:ln>
                <a:latin typeface="Segoe UI Light" panose="020B0502040204020203" pitchFamily="34" charset="0"/>
                <a:ea typeface="+mn-ea"/>
                <a:cs typeface="Segoe UI Light" panose="020B0502040204020203" pitchFamily="34" charset="0"/>
              </a:rPr>
              <a:t>lower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cost</a:t>
            </a:r>
            <a:r>
              <a:rPr lang="sv-SE" sz="4400" spc="-100" dirty="0">
                <a:ln w="3175">
                  <a:noFill/>
                </a:ln>
                <a:latin typeface="Segoe UI Light" panose="020B0502040204020203" pitchFamily="34" charset="0"/>
                <a:ea typeface="+mn-ea"/>
                <a:cs typeface="Segoe UI Light" panose="020B0502040204020203" pitchFamily="34" charset="0"/>
              </a:rPr>
              <a:t> and </a:t>
            </a:r>
            <a:r>
              <a:rPr lang="sv-SE" sz="4400" spc="-100" dirty="0" err="1">
                <a:ln w="3175">
                  <a:noFill/>
                </a:ln>
                <a:latin typeface="Segoe UI Light" panose="020B0502040204020203" pitchFamily="34" charset="0"/>
                <a:ea typeface="+mn-ea"/>
                <a:cs typeface="Segoe UI Light" panose="020B0502040204020203" pitchFamily="34" charset="0"/>
              </a:rPr>
              <a:t>with</a:t>
            </a:r>
            <a:r>
              <a:rPr lang="sv-SE" sz="4400" spc="-100" dirty="0">
                <a:ln w="3175">
                  <a:noFill/>
                </a:ln>
                <a:latin typeface="Segoe UI Light" panose="020B0502040204020203" pitchFamily="34" charset="0"/>
                <a:ea typeface="+mn-ea"/>
                <a:cs typeface="Segoe UI Light" panose="020B0502040204020203" pitchFamily="34" charset="0"/>
              </a:rPr>
              <a:t> the right </a:t>
            </a:r>
            <a:r>
              <a:rPr lang="sv-SE" sz="4400" spc="-100" dirty="0" err="1">
                <a:ln w="3175">
                  <a:noFill/>
                </a:ln>
                <a:latin typeface="Segoe UI Light" panose="020B0502040204020203" pitchFamily="34" charset="0"/>
                <a:ea typeface="+mn-ea"/>
                <a:cs typeface="Segoe UI Light" panose="020B0502040204020203" pitchFamily="34" charset="0"/>
              </a:rPr>
              <a:t>quality</a:t>
            </a:r>
            <a:r>
              <a:rPr lang="sv-SE" sz="4400" spc="-100" dirty="0">
                <a:ln w="3175">
                  <a:noFill/>
                </a:ln>
                <a:latin typeface="Segoe UI Light" panose="020B0502040204020203" pitchFamily="34" charset="0"/>
                <a:ea typeface="+mn-ea"/>
                <a:cs typeface="Segoe UI Light" panose="020B0502040204020203" pitchFamily="34" charset="0"/>
              </a:rPr>
              <a:t>.</a:t>
            </a:r>
          </a:p>
          <a:p>
            <a:pPr marL="0" indent="0">
              <a:buNone/>
            </a:pPr>
            <a:endParaRPr lang="en-US" b="1" dirty="0"/>
          </a:p>
        </p:txBody>
      </p:sp>
    </p:spTree>
    <p:extLst>
      <p:ext uri="{BB962C8B-B14F-4D97-AF65-F5344CB8AC3E}">
        <p14:creationId xmlns:p14="http://schemas.microsoft.com/office/powerpoint/2010/main" val="1724425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sv-SE"/>
              <a:t>Agenda</a:t>
            </a:r>
          </a:p>
        </p:txBody>
      </p:sp>
      <p:graphicFrame>
        <p:nvGraphicFramePr>
          <p:cNvPr id="5" name="Content Placeholder 2">
            <a:extLst>
              <a:ext uri="{FF2B5EF4-FFF2-40B4-BE49-F238E27FC236}">
                <a16:creationId xmlns:a16="http://schemas.microsoft.com/office/drawing/2014/main" id="{EDBFC28A-A09A-4B3F-8102-18AA92B4E492}"/>
              </a:ext>
            </a:extLst>
          </p:cNvPr>
          <p:cNvGraphicFramePr>
            <a:graphicFrameLocks noGrp="1"/>
          </p:cNvGraphicFramePr>
          <p:nvPr>
            <p:ph idx="1"/>
            <p:extLst>
              <p:ext uri="{D42A27DB-BD31-4B8C-83A1-F6EECF244321}">
                <p14:modId xmlns:p14="http://schemas.microsoft.com/office/powerpoint/2010/main" val="2416177338"/>
              </p:ext>
            </p:extLst>
          </p:nvPr>
        </p:nvGraphicFramePr>
        <p:xfrm>
          <a:off x="624417" y="1557339"/>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482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3359</Words>
  <Application>Microsoft Office PowerPoint</Application>
  <PresentationFormat>Widescreen</PresentationFormat>
  <Paragraphs>272</Paragraphs>
  <Slides>32</Slides>
  <Notes>29</Notes>
  <HiddenSlides>0</HiddenSlides>
  <MMClips>0</MMClips>
  <ScaleCrop>false</ScaleCrop>
  <HeadingPairs>
    <vt:vector size="6" baseType="variant">
      <vt:variant>
        <vt:lpstr>Benyttede skrifttyper</vt:lpstr>
      </vt:variant>
      <vt:variant>
        <vt:i4>9</vt:i4>
      </vt:variant>
      <vt:variant>
        <vt:lpstr>Tema</vt:lpstr>
      </vt:variant>
      <vt:variant>
        <vt:i4>2</vt:i4>
      </vt:variant>
      <vt:variant>
        <vt:lpstr>Slidetitler</vt:lpstr>
      </vt:variant>
      <vt:variant>
        <vt:i4>32</vt:i4>
      </vt:variant>
    </vt:vector>
  </HeadingPairs>
  <TitlesOfParts>
    <vt:vector size="43" baseType="lpstr">
      <vt:lpstr>Arial</vt:lpstr>
      <vt:lpstr>Calibri</vt:lpstr>
      <vt:lpstr>Consolas</vt:lpstr>
      <vt:lpstr>Gill Sans MT Pro Light</vt:lpstr>
      <vt:lpstr>Segoe UI</vt:lpstr>
      <vt:lpstr>Segoe UI Light</vt:lpstr>
      <vt:lpstr>Segoe UI Semilight</vt:lpstr>
      <vt:lpstr>Tahoma</vt:lpstr>
      <vt:lpstr>Wingdings</vt:lpstr>
      <vt:lpstr>2_Server and Cloud 2013</vt:lpstr>
      <vt:lpstr>C+E Readiness Template</vt:lpstr>
      <vt:lpstr>App modernization</vt:lpstr>
      <vt:lpstr>About</vt:lpstr>
      <vt:lpstr>About</vt:lpstr>
      <vt:lpstr>Solidify Mission</vt:lpstr>
      <vt:lpstr>Agenda</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2020-09-14T13:39:54Z</dcterms:modified>
</cp:coreProperties>
</file>